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sldIdLst>
    <p:sldId id="395" r:id="rId2"/>
    <p:sldId id="370" r:id="rId3"/>
    <p:sldId id="397" r:id="rId4"/>
    <p:sldId id="400" r:id="rId5"/>
    <p:sldId id="413" r:id="rId6"/>
    <p:sldId id="399" r:id="rId7"/>
    <p:sldId id="414" r:id="rId8"/>
    <p:sldId id="391" r:id="rId9"/>
    <p:sldId id="416" r:id="rId10"/>
    <p:sldId id="415" r:id="rId11"/>
    <p:sldId id="345" r:id="rId12"/>
    <p:sldId id="394" r:id="rId13"/>
    <p:sldId id="349" r:id="rId14"/>
    <p:sldId id="372" r:id="rId15"/>
    <p:sldId id="378" r:id="rId16"/>
    <p:sldId id="411" r:id="rId17"/>
    <p:sldId id="353" r:id="rId18"/>
    <p:sldId id="377" r:id="rId19"/>
    <p:sldId id="409" r:id="rId20"/>
    <p:sldId id="410" r:id="rId21"/>
    <p:sldId id="383" r:id="rId22"/>
    <p:sldId id="375" r:id="rId23"/>
    <p:sldId id="396" r:id="rId24"/>
    <p:sldId id="401" r:id="rId25"/>
    <p:sldId id="412" r:id="rId26"/>
    <p:sldId id="380" r:id="rId27"/>
    <p:sldId id="393" r:id="rId28"/>
    <p:sldId id="384" r:id="rId29"/>
    <p:sldId id="379" r:id="rId30"/>
    <p:sldId id="392" r:id="rId31"/>
    <p:sldId id="403" r:id="rId32"/>
    <p:sldId id="408" r:id="rId33"/>
    <p:sldId id="404" r:id="rId34"/>
    <p:sldId id="3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14AD746-D40C-4312-ACB6-725EEB923952}">
          <p14:sldIdLst>
            <p14:sldId id="395"/>
            <p14:sldId id="370"/>
            <p14:sldId id="397"/>
            <p14:sldId id="400"/>
            <p14:sldId id="413"/>
            <p14:sldId id="399"/>
            <p14:sldId id="414"/>
            <p14:sldId id="391"/>
            <p14:sldId id="416"/>
            <p14:sldId id="415"/>
            <p14:sldId id="345"/>
          </p14:sldIdLst>
        </p14:section>
        <p14:section name="Untitled Section" id="{B3763CAB-4732-4169-89E9-4D24D0ED4B09}">
          <p14:sldIdLst>
            <p14:sldId id="394"/>
            <p14:sldId id="349"/>
            <p14:sldId id="372"/>
            <p14:sldId id="378"/>
            <p14:sldId id="411"/>
            <p14:sldId id="353"/>
            <p14:sldId id="377"/>
            <p14:sldId id="409"/>
            <p14:sldId id="410"/>
            <p14:sldId id="383"/>
            <p14:sldId id="375"/>
            <p14:sldId id="396"/>
            <p14:sldId id="401"/>
            <p14:sldId id="412"/>
            <p14:sldId id="380"/>
            <p14:sldId id="393"/>
            <p14:sldId id="384"/>
            <p14:sldId id="379"/>
            <p14:sldId id="392"/>
            <p14:sldId id="403"/>
            <p14:sldId id="408"/>
            <p14:sldId id="404"/>
            <p14:sldId id="3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F48C48-5C2D-453D-B6DB-95753E4861BE}" v="4" dt="2026-09-21T03:08:49.1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Herbst" userId="63d3bd2367679279" providerId="LiveId" clId="{3EAF65F7-F86E-4E41-809E-880898CFB752}"/>
    <pc:docChg chg="undo custSel modSld">
      <pc:chgData name="Lisa Herbst" userId="63d3bd2367679279" providerId="LiveId" clId="{3EAF65F7-F86E-4E41-809E-880898CFB752}" dt="2026-09-21T18:12:28.509" v="221" actId="255"/>
      <pc:docMkLst>
        <pc:docMk/>
      </pc:docMkLst>
      <pc:sldChg chg="modSp mod">
        <pc:chgData name="Lisa Herbst" userId="63d3bd2367679279" providerId="LiveId" clId="{3EAF65F7-F86E-4E41-809E-880898CFB752}" dt="2026-09-21T02:17:53.359" v="71" actId="14100"/>
        <pc:sldMkLst>
          <pc:docMk/>
          <pc:sldMk cId="2167143872" sldId="392"/>
        </pc:sldMkLst>
        <pc:picChg chg="mod">
          <ac:chgData name="Lisa Herbst" userId="63d3bd2367679279" providerId="LiveId" clId="{3EAF65F7-F86E-4E41-809E-880898CFB752}" dt="2026-09-21T02:17:53.359" v="71" actId="14100"/>
          <ac:picMkLst>
            <pc:docMk/>
            <pc:sldMk cId="2167143872" sldId="392"/>
            <ac:picMk id="8" creationId="{341E791E-0B4B-08DF-F3FE-3C3A47429618}"/>
          </ac:picMkLst>
        </pc:picChg>
        <pc:picChg chg="mod">
          <ac:chgData name="Lisa Herbst" userId="63d3bd2367679279" providerId="LiveId" clId="{3EAF65F7-F86E-4E41-809E-880898CFB752}" dt="2026-09-21T02:16:15.746" v="66" actId="14826"/>
          <ac:picMkLst>
            <pc:docMk/>
            <pc:sldMk cId="2167143872" sldId="392"/>
            <ac:picMk id="36867" creationId="{AD62AA67-7F0E-26F4-4929-0894A431C85B}"/>
          </ac:picMkLst>
        </pc:picChg>
      </pc:sldChg>
      <pc:sldChg chg="modSp mod">
        <pc:chgData name="Lisa Herbst" userId="63d3bd2367679279" providerId="LiveId" clId="{3EAF65F7-F86E-4E41-809E-880898CFB752}" dt="2026-09-21T03:09:33.409" v="107" actId="14100"/>
        <pc:sldMkLst>
          <pc:docMk/>
          <pc:sldMk cId="3076909014" sldId="403"/>
        </pc:sldMkLst>
        <pc:picChg chg="mod">
          <ac:chgData name="Lisa Herbst" userId="63d3bd2367679279" providerId="LiveId" clId="{3EAF65F7-F86E-4E41-809E-880898CFB752}" dt="2026-09-21T03:09:33.409" v="107" actId="14100"/>
          <ac:picMkLst>
            <pc:docMk/>
            <pc:sldMk cId="3076909014" sldId="403"/>
            <ac:picMk id="5" creationId="{49A49AC1-FAE3-F708-A5CB-2CC1BB45E8B0}"/>
          </ac:picMkLst>
        </pc:picChg>
        <pc:picChg chg="mod">
          <ac:chgData name="Lisa Herbst" userId="63d3bd2367679279" providerId="LiveId" clId="{3EAF65F7-F86E-4E41-809E-880898CFB752}" dt="2026-09-21T03:09:20.371" v="106" actId="14100"/>
          <ac:picMkLst>
            <pc:docMk/>
            <pc:sldMk cId="3076909014" sldId="403"/>
            <ac:picMk id="13" creationId="{C90E22FA-3D77-4553-3836-A18EE7ED39AB}"/>
          </ac:picMkLst>
        </pc:picChg>
      </pc:sldChg>
      <pc:sldChg chg="addSp delSp modSp mod">
        <pc:chgData name="Lisa Herbst" userId="63d3bd2367679279" providerId="LiveId" clId="{3EAF65F7-F86E-4E41-809E-880898CFB752}" dt="2026-09-21T02:22:54.496" v="98" actId="1076"/>
        <pc:sldMkLst>
          <pc:docMk/>
          <pc:sldMk cId="1561044590" sldId="408"/>
        </pc:sldMkLst>
        <pc:spChg chg="add del mod">
          <ac:chgData name="Lisa Herbst" userId="63d3bd2367679279" providerId="LiveId" clId="{3EAF65F7-F86E-4E41-809E-880898CFB752}" dt="2026-09-21T02:20:24.382" v="77"/>
          <ac:spMkLst>
            <pc:docMk/>
            <pc:sldMk cId="1561044590" sldId="408"/>
            <ac:spMk id="4" creationId="{52A925CE-C40A-DBBC-13E1-9B667441409F}"/>
          </ac:spMkLst>
        </pc:spChg>
        <pc:picChg chg="add del">
          <ac:chgData name="Lisa Herbst" userId="63d3bd2367679279" providerId="LiveId" clId="{3EAF65F7-F86E-4E41-809E-880898CFB752}" dt="2026-09-21T02:19:02.671" v="75" actId="478"/>
          <ac:picMkLst>
            <pc:docMk/>
            <pc:sldMk cId="1561044590" sldId="408"/>
            <ac:picMk id="6" creationId="{92F37B62-5C50-9935-736A-0F88D223E3FF}"/>
          </ac:picMkLst>
        </pc:picChg>
        <pc:picChg chg="del mod">
          <ac:chgData name="Lisa Herbst" userId="63d3bd2367679279" providerId="LiveId" clId="{3EAF65F7-F86E-4E41-809E-880898CFB752}" dt="2026-09-21T02:18:48.540" v="73" actId="21"/>
          <ac:picMkLst>
            <pc:docMk/>
            <pc:sldMk cId="1561044590" sldId="408"/>
            <ac:picMk id="7" creationId="{F7A045FA-2C22-A203-7EFB-61A7306C7E69}"/>
          </ac:picMkLst>
        </pc:picChg>
        <pc:picChg chg="add mod ord modCrop">
          <ac:chgData name="Lisa Herbst" userId="63d3bd2367679279" providerId="LiveId" clId="{3EAF65F7-F86E-4E41-809E-880898CFB752}" dt="2026-09-21T02:22:54.496" v="98" actId="1076"/>
          <ac:picMkLst>
            <pc:docMk/>
            <pc:sldMk cId="1561044590" sldId="408"/>
            <ac:picMk id="9" creationId="{6C3CA6FB-B69D-CA7A-E2D6-A34E2A0D2DD5}"/>
          </ac:picMkLst>
        </pc:picChg>
      </pc:sldChg>
      <pc:sldChg chg="modSp mod">
        <pc:chgData name="Lisa Herbst" userId="63d3bd2367679279" providerId="LiveId" clId="{3EAF65F7-F86E-4E41-809E-880898CFB752}" dt="2026-09-21T18:12:28.509" v="221" actId="255"/>
        <pc:sldMkLst>
          <pc:docMk/>
          <pc:sldMk cId="2924502588" sldId="415"/>
        </pc:sldMkLst>
        <pc:spChg chg="mod">
          <ac:chgData name="Lisa Herbst" userId="63d3bd2367679279" providerId="LiveId" clId="{3EAF65F7-F86E-4E41-809E-880898CFB752}" dt="2026-09-21T18:12:28.509" v="221" actId="255"/>
          <ac:spMkLst>
            <pc:docMk/>
            <pc:sldMk cId="2924502588" sldId="415"/>
            <ac:spMk id="12" creationId="{A50B58CE-42D7-B2ED-181F-5D0462709237}"/>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0BDF3D-F023-4B0D-97B7-B75933D0B5F7}"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393A4EC9-68D7-4D9A-A34D-397A23009DE8}">
      <dgm:prSet/>
      <dgm:spPr/>
      <dgm:t>
        <a:bodyPr/>
        <a:lstStyle/>
        <a:p>
          <a:pPr>
            <a:lnSpc>
              <a:spcPct val="100000"/>
            </a:lnSpc>
          </a:pPr>
          <a:r>
            <a:rPr lang="en-US"/>
            <a:t>Introduction to “AI for Good” technology &amp; vital role of tech</a:t>
          </a:r>
        </a:p>
      </dgm:t>
    </dgm:pt>
    <dgm:pt modelId="{1B105F46-8694-4758-B88D-B225D586DDE4}" type="parTrans" cxnId="{784714B4-841A-4B5F-9ED9-768E93FCF8D2}">
      <dgm:prSet/>
      <dgm:spPr/>
      <dgm:t>
        <a:bodyPr/>
        <a:lstStyle/>
        <a:p>
          <a:endParaRPr lang="en-US"/>
        </a:p>
      </dgm:t>
    </dgm:pt>
    <dgm:pt modelId="{29B92E21-FD85-452A-B978-F9CCBDF17E4C}" type="sibTrans" cxnId="{784714B4-841A-4B5F-9ED9-768E93FCF8D2}">
      <dgm:prSet/>
      <dgm:spPr/>
      <dgm:t>
        <a:bodyPr/>
        <a:lstStyle/>
        <a:p>
          <a:endParaRPr lang="en-US"/>
        </a:p>
      </dgm:t>
    </dgm:pt>
    <dgm:pt modelId="{15067CF0-837C-460D-8A55-D234C4143BE9}">
      <dgm:prSet/>
      <dgm:spPr/>
      <dgm:t>
        <a:bodyPr/>
        <a:lstStyle/>
        <a:p>
          <a:pPr>
            <a:lnSpc>
              <a:spcPct val="100000"/>
            </a:lnSpc>
          </a:pPr>
          <a:r>
            <a:rPr lang="en-US"/>
            <a:t>Youth encouraged &amp; rewarded for spreading green message and “practicing what they preach”: Green Advocacy</a:t>
          </a:r>
        </a:p>
      </dgm:t>
    </dgm:pt>
    <dgm:pt modelId="{A205121E-5C18-44B0-8C65-13F518073D4B}" type="parTrans" cxnId="{F9FC06D9-115A-48B5-8394-9A93DAFD5DAE}">
      <dgm:prSet/>
      <dgm:spPr/>
      <dgm:t>
        <a:bodyPr/>
        <a:lstStyle/>
        <a:p>
          <a:endParaRPr lang="en-US"/>
        </a:p>
      </dgm:t>
    </dgm:pt>
    <dgm:pt modelId="{33A24CC9-CFFF-4670-81D6-FA07B63B0BF4}" type="sibTrans" cxnId="{F9FC06D9-115A-48B5-8394-9A93DAFD5DAE}">
      <dgm:prSet/>
      <dgm:spPr/>
      <dgm:t>
        <a:bodyPr/>
        <a:lstStyle/>
        <a:p>
          <a:endParaRPr lang="en-US"/>
        </a:p>
      </dgm:t>
    </dgm:pt>
    <dgm:pt modelId="{4E9E2A7F-EB3F-4F1B-9A08-45832B155D6F}">
      <dgm:prSet/>
      <dgm:spPr/>
      <dgm:t>
        <a:bodyPr/>
        <a:lstStyle/>
        <a:p>
          <a:pPr>
            <a:lnSpc>
              <a:spcPct val="100000"/>
            </a:lnSpc>
          </a:pPr>
          <a:r>
            <a:rPr lang="en-US"/>
            <a:t>Regional competitions celebrate, share innovation, motivate</a:t>
          </a:r>
        </a:p>
      </dgm:t>
    </dgm:pt>
    <dgm:pt modelId="{008250D1-1CD8-4EE9-AF51-8A4247ECF771}" type="parTrans" cxnId="{E0C509B4-8C49-4B96-B886-575BBEDE5461}">
      <dgm:prSet/>
      <dgm:spPr/>
      <dgm:t>
        <a:bodyPr/>
        <a:lstStyle/>
        <a:p>
          <a:endParaRPr lang="en-US"/>
        </a:p>
      </dgm:t>
    </dgm:pt>
    <dgm:pt modelId="{E799FD71-6589-4DB2-A96A-F98A059C9920}" type="sibTrans" cxnId="{E0C509B4-8C49-4B96-B886-575BBEDE5461}">
      <dgm:prSet/>
      <dgm:spPr/>
      <dgm:t>
        <a:bodyPr/>
        <a:lstStyle/>
        <a:p>
          <a:endParaRPr lang="en-US"/>
        </a:p>
      </dgm:t>
    </dgm:pt>
    <dgm:pt modelId="{EE38A57A-1540-493A-BC89-0349B72C02BB}">
      <dgm:prSet/>
      <dgm:spPr/>
      <dgm:t>
        <a:bodyPr/>
        <a:lstStyle/>
        <a:p>
          <a:pPr>
            <a:lnSpc>
              <a:spcPct val="100000"/>
            </a:lnSpc>
          </a:pPr>
          <a:r>
            <a:rPr lang="en-US"/>
            <a:t>Promote creativity, power of teamwork/ collaboration; develop PGF pledge, song, etc.</a:t>
          </a:r>
        </a:p>
      </dgm:t>
    </dgm:pt>
    <dgm:pt modelId="{4EE64C08-1D31-4795-9693-7A51C02325A3}" type="parTrans" cxnId="{24BCD59B-BAB9-40D6-8145-27A04B5A6406}">
      <dgm:prSet/>
      <dgm:spPr/>
      <dgm:t>
        <a:bodyPr/>
        <a:lstStyle/>
        <a:p>
          <a:endParaRPr lang="en-US"/>
        </a:p>
      </dgm:t>
    </dgm:pt>
    <dgm:pt modelId="{20596C9A-13A0-42F4-BD97-58DA9058D1D9}" type="sibTrans" cxnId="{24BCD59B-BAB9-40D6-8145-27A04B5A6406}">
      <dgm:prSet/>
      <dgm:spPr/>
      <dgm:t>
        <a:bodyPr/>
        <a:lstStyle/>
        <a:p>
          <a:endParaRPr lang="en-US"/>
        </a:p>
      </dgm:t>
    </dgm:pt>
    <dgm:pt modelId="{6F0A708C-F7E7-4D8B-907F-15E41BE67D42}">
      <dgm:prSet/>
      <dgm:spPr/>
      <dgm:t>
        <a:bodyPr/>
        <a:lstStyle/>
        <a:p>
          <a:pPr>
            <a:lnSpc>
              <a:spcPct val="100000"/>
            </a:lnSpc>
          </a:pPr>
          <a:r>
            <a:rPr lang="en-US"/>
            <a:t>Incorporate best practices, top green ed programs</a:t>
          </a:r>
        </a:p>
      </dgm:t>
    </dgm:pt>
    <dgm:pt modelId="{ABD3037C-B1A9-44D5-9CEC-F1BA91CA81F2}" type="parTrans" cxnId="{552D69B6-1406-415C-B37C-870DDC0B8EAF}">
      <dgm:prSet/>
      <dgm:spPr/>
      <dgm:t>
        <a:bodyPr/>
        <a:lstStyle/>
        <a:p>
          <a:endParaRPr lang="en-US"/>
        </a:p>
      </dgm:t>
    </dgm:pt>
    <dgm:pt modelId="{5681D3A9-F7B0-4E9F-A985-30CDF03B2101}" type="sibTrans" cxnId="{552D69B6-1406-415C-B37C-870DDC0B8EAF}">
      <dgm:prSet/>
      <dgm:spPr/>
      <dgm:t>
        <a:bodyPr/>
        <a:lstStyle/>
        <a:p>
          <a:endParaRPr lang="en-US"/>
        </a:p>
      </dgm:t>
    </dgm:pt>
    <dgm:pt modelId="{819F30A4-BD8A-4ED2-AED8-95510EF65346}" type="pres">
      <dgm:prSet presAssocID="{7E0BDF3D-F023-4B0D-97B7-B75933D0B5F7}" presName="root" presStyleCnt="0">
        <dgm:presLayoutVars>
          <dgm:dir/>
          <dgm:resizeHandles val="exact"/>
        </dgm:presLayoutVars>
      </dgm:prSet>
      <dgm:spPr/>
    </dgm:pt>
    <dgm:pt modelId="{A05E548C-AF48-472A-BDFA-597745F9B9AD}" type="pres">
      <dgm:prSet presAssocID="{393A4EC9-68D7-4D9A-A34D-397A23009DE8}" presName="compNode" presStyleCnt="0"/>
      <dgm:spPr/>
    </dgm:pt>
    <dgm:pt modelId="{57C440C1-35E6-45E2-B1CB-0182FB0EC155}" type="pres">
      <dgm:prSet presAssocID="{393A4EC9-68D7-4D9A-A34D-397A23009DE8}" presName="bgRect" presStyleLbl="bgShp" presStyleIdx="0" presStyleCnt="5"/>
      <dgm:spPr/>
    </dgm:pt>
    <dgm:pt modelId="{17C66219-F93D-4DDF-852B-8D442FA29FBE}" type="pres">
      <dgm:prSet presAssocID="{393A4EC9-68D7-4D9A-A34D-397A23009DE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Robot"/>
        </a:ext>
      </dgm:extLst>
    </dgm:pt>
    <dgm:pt modelId="{4C974180-5E4B-4822-8517-5AB4A578242A}" type="pres">
      <dgm:prSet presAssocID="{393A4EC9-68D7-4D9A-A34D-397A23009DE8}" presName="spaceRect" presStyleCnt="0"/>
      <dgm:spPr/>
    </dgm:pt>
    <dgm:pt modelId="{081646E0-397A-4E82-994C-866DEEEE0B6F}" type="pres">
      <dgm:prSet presAssocID="{393A4EC9-68D7-4D9A-A34D-397A23009DE8}" presName="parTx" presStyleLbl="revTx" presStyleIdx="0" presStyleCnt="5">
        <dgm:presLayoutVars>
          <dgm:chMax val="0"/>
          <dgm:chPref val="0"/>
        </dgm:presLayoutVars>
      </dgm:prSet>
      <dgm:spPr/>
    </dgm:pt>
    <dgm:pt modelId="{0DE64204-FC3E-4F10-9C91-E89575C2B4BC}" type="pres">
      <dgm:prSet presAssocID="{29B92E21-FD85-452A-B978-F9CCBDF17E4C}" presName="sibTrans" presStyleCnt="0"/>
      <dgm:spPr/>
    </dgm:pt>
    <dgm:pt modelId="{CBCA5532-C41F-4539-8E53-3B58C9AAA83F}" type="pres">
      <dgm:prSet presAssocID="{15067CF0-837C-460D-8A55-D234C4143BE9}" presName="compNode" presStyleCnt="0"/>
      <dgm:spPr/>
    </dgm:pt>
    <dgm:pt modelId="{304E97BC-9169-4428-8B31-7D211DDD8933}" type="pres">
      <dgm:prSet presAssocID="{15067CF0-837C-460D-8A55-D234C4143BE9}" presName="bgRect" presStyleLbl="bgShp" presStyleIdx="1" presStyleCnt="5"/>
      <dgm:spPr/>
    </dgm:pt>
    <dgm:pt modelId="{D8E87C6B-168E-47EE-A3EC-DCA74A82CAB7}" type="pres">
      <dgm:prSet presAssocID="{15067CF0-837C-460D-8A55-D234C4143BE9}"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keting"/>
        </a:ext>
      </dgm:extLst>
    </dgm:pt>
    <dgm:pt modelId="{03F73B8F-0D4C-46C4-A86D-636EFCF52F43}" type="pres">
      <dgm:prSet presAssocID="{15067CF0-837C-460D-8A55-D234C4143BE9}" presName="spaceRect" presStyleCnt="0"/>
      <dgm:spPr/>
    </dgm:pt>
    <dgm:pt modelId="{DB68C799-A985-4333-B853-92C967619DE0}" type="pres">
      <dgm:prSet presAssocID="{15067CF0-837C-460D-8A55-D234C4143BE9}" presName="parTx" presStyleLbl="revTx" presStyleIdx="1" presStyleCnt="5">
        <dgm:presLayoutVars>
          <dgm:chMax val="0"/>
          <dgm:chPref val="0"/>
        </dgm:presLayoutVars>
      </dgm:prSet>
      <dgm:spPr/>
    </dgm:pt>
    <dgm:pt modelId="{C985566D-4101-4DEF-95FF-5560CBD20BEC}" type="pres">
      <dgm:prSet presAssocID="{33A24CC9-CFFF-4670-81D6-FA07B63B0BF4}" presName="sibTrans" presStyleCnt="0"/>
      <dgm:spPr/>
    </dgm:pt>
    <dgm:pt modelId="{AE192383-A71E-4252-85A3-DEFED820970A}" type="pres">
      <dgm:prSet presAssocID="{4E9E2A7F-EB3F-4F1B-9A08-45832B155D6F}" presName="compNode" presStyleCnt="0"/>
      <dgm:spPr/>
    </dgm:pt>
    <dgm:pt modelId="{03E636DB-3C6A-40DB-9F65-293BE4EFB2C4}" type="pres">
      <dgm:prSet presAssocID="{4E9E2A7F-EB3F-4F1B-9A08-45832B155D6F}" presName="bgRect" presStyleLbl="bgShp" presStyleIdx="2" presStyleCnt="5"/>
      <dgm:spPr/>
    </dgm:pt>
    <dgm:pt modelId="{7C45FDAA-9C0F-4F4A-9647-C6F1262D7F80}" type="pres">
      <dgm:prSet presAssocID="{4E9E2A7F-EB3F-4F1B-9A08-45832B155D6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rophy"/>
        </a:ext>
      </dgm:extLst>
    </dgm:pt>
    <dgm:pt modelId="{D478A8F0-66C8-4518-A212-D2ACB01D7BFF}" type="pres">
      <dgm:prSet presAssocID="{4E9E2A7F-EB3F-4F1B-9A08-45832B155D6F}" presName="spaceRect" presStyleCnt="0"/>
      <dgm:spPr/>
    </dgm:pt>
    <dgm:pt modelId="{52EAD8CF-1E63-4E04-80AF-98A4643B97CA}" type="pres">
      <dgm:prSet presAssocID="{4E9E2A7F-EB3F-4F1B-9A08-45832B155D6F}" presName="parTx" presStyleLbl="revTx" presStyleIdx="2" presStyleCnt="5">
        <dgm:presLayoutVars>
          <dgm:chMax val="0"/>
          <dgm:chPref val="0"/>
        </dgm:presLayoutVars>
      </dgm:prSet>
      <dgm:spPr/>
    </dgm:pt>
    <dgm:pt modelId="{756AAC8A-E862-4358-9412-CBAAB14E95FD}" type="pres">
      <dgm:prSet presAssocID="{E799FD71-6589-4DB2-A96A-F98A059C9920}" presName="sibTrans" presStyleCnt="0"/>
      <dgm:spPr/>
    </dgm:pt>
    <dgm:pt modelId="{7B89B502-FEAB-4A66-983B-B2BBFED1693F}" type="pres">
      <dgm:prSet presAssocID="{EE38A57A-1540-493A-BC89-0349B72C02BB}" presName="compNode" presStyleCnt="0"/>
      <dgm:spPr/>
    </dgm:pt>
    <dgm:pt modelId="{1697DCED-01F4-4EB7-A7A6-3F00F9B6E411}" type="pres">
      <dgm:prSet presAssocID="{EE38A57A-1540-493A-BC89-0349B72C02BB}" presName="bgRect" presStyleLbl="bgShp" presStyleIdx="3" presStyleCnt="5"/>
      <dgm:spPr/>
    </dgm:pt>
    <dgm:pt modelId="{4DEEBF5C-E049-4992-8376-B053EC76DFC3}" type="pres">
      <dgm:prSet presAssocID="{EE38A57A-1540-493A-BC89-0349B72C02B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ers"/>
        </a:ext>
      </dgm:extLst>
    </dgm:pt>
    <dgm:pt modelId="{810F5498-C98F-4221-8722-6FF2EA44A004}" type="pres">
      <dgm:prSet presAssocID="{EE38A57A-1540-493A-BC89-0349B72C02BB}" presName="spaceRect" presStyleCnt="0"/>
      <dgm:spPr/>
    </dgm:pt>
    <dgm:pt modelId="{FA3FC9B6-F9A7-44B6-9263-9BD8D2E5DE36}" type="pres">
      <dgm:prSet presAssocID="{EE38A57A-1540-493A-BC89-0349B72C02BB}" presName="parTx" presStyleLbl="revTx" presStyleIdx="3" presStyleCnt="5">
        <dgm:presLayoutVars>
          <dgm:chMax val="0"/>
          <dgm:chPref val="0"/>
        </dgm:presLayoutVars>
      </dgm:prSet>
      <dgm:spPr/>
    </dgm:pt>
    <dgm:pt modelId="{7691C153-113E-4ABF-A01C-DA6582B15EED}" type="pres">
      <dgm:prSet presAssocID="{20596C9A-13A0-42F4-BD97-58DA9058D1D9}" presName="sibTrans" presStyleCnt="0"/>
      <dgm:spPr/>
    </dgm:pt>
    <dgm:pt modelId="{868DE438-AE86-43DC-85E0-28314B407430}" type="pres">
      <dgm:prSet presAssocID="{6F0A708C-F7E7-4D8B-907F-15E41BE67D42}" presName="compNode" presStyleCnt="0"/>
      <dgm:spPr/>
    </dgm:pt>
    <dgm:pt modelId="{1118D5C6-05EF-4282-8035-CF8EA099885C}" type="pres">
      <dgm:prSet presAssocID="{6F0A708C-F7E7-4D8B-907F-15E41BE67D42}" presName="bgRect" presStyleLbl="bgShp" presStyleIdx="4" presStyleCnt="5"/>
      <dgm:spPr/>
    </dgm:pt>
    <dgm:pt modelId="{5EA8D576-34D8-49A6-9337-3237799DA191}" type="pres">
      <dgm:prSet presAssocID="{6F0A708C-F7E7-4D8B-907F-15E41BE67D42}"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Tick"/>
        </a:ext>
      </dgm:extLst>
    </dgm:pt>
    <dgm:pt modelId="{7ACB806D-D906-4AB0-9272-B5F6FC685B4D}" type="pres">
      <dgm:prSet presAssocID="{6F0A708C-F7E7-4D8B-907F-15E41BE67D42}" presName="spaceRect" presStyleCnt="0"/>
      <dgm:spPr/>
    </dgm:pt>
    <dgm:pt modelId="{9E6C4162-D9DC-4F41-A19A-1BE067CBF3EB}" type="pres">
      <dgm:prSet presAssocID="{6F0A708C-F7E7-4D8B-907F-15E41BE67D42}" presName="parTx" presStyleLbl="revTx" presStyleIdx="4" presStyleCnt="5">
        <dgm:presLayoutVars>
          <dgm:chMax val="0"/>
          <dgm:chPref val="0"/>
        </dgm:presLayoutVars>
      </dgm:prSet>
      <dgm:spPr/>
    </dgm:pt>
  </dgm:ptLst>
  <dgm:cxnLst>
    <dgm:cxn modelId="{893D8230-750A-490C-AD2F-8789A686C596}" type="presOf" srcId="{6F0A708C-F7E7-4D8B-907F-15E41BE67D42}" destId="{9E6C4162-D9DC-4F41-A19A-1BE067CBF3EB}" srcOrd="0" destOrd="0" presId="urn:microsoft.com/office/officeart/2018/2/layout/IconVerticalSolidList"/>
    <dgm:cxn modelId="{24BCD59B-BAB9-40D6-8145-27A04B5A6406}" srcId="{7E0BDF3D-F023-4B0D-97B7-B75933D0B5F7}" destId="{EE38A57A-1540-493A-BC89-0349B72C02BB}" srcOrd="3" destOrd="0" parTransId="{4EE64C08-1D31-4795-9693-7A51C02325A3}" sibTransId="{20596C9A-13A0-42F4-BD97-58DA9058D1D9}"/>
    <dgm:cxn modelId="{8F5688B0-D7CF-41C8-86BA-9D6E66DCAD1D}" type="presOf" srcId="{EE38A57A-1540-493A-BC89-0349B72C02BB}" destId="{FA3FC9B6-F9A7-44B6-9263-9BD8D2E5DE36}" srcOrd="0" destOrd="0" presId="urn:microsoft.com/office/officeart/2018/2/layout/IconVerticalSolidList"/>
    <dgm:cxn modelId="{E0C509B4-8C49-4B96-B886-575BBEDE5461}" srcId="{7E0BDF3D-F023-4B0D-97B7-B75933D0B5F7}" destId="{4E9E2A7F-EB3F-4F1B-9A08-45832B155D6F}" srcOrd="2" destOrd="0" parTransId="{008250D1-1CD8-4EE9-AF51-8A4247ECF771}" sibTransId="{E799FD71-6589-4DB2-A96A-F98A059C9920}"/>
    <dgm:cxn modelId="{784714B4-841A-4B5F-9ED9-768E93FCF8D2}" srcId="{7E0BDF3D-F023-4B0D-97B7-B75933D0B5F7}" destId="{393A4EC9-68D7-4D9A-A34D-397A23009DE8}" srcOrd="0" destOrd="0" parTransId="{1B105F46-8694-4758-B88D-B225D586DDE4}" sibTransId="{29B92E21-FD85-452A-B978-F9CCBDF17E4C}"/>
    <dgm:cxn modelId="{552D69B6-1406-415C-B37C-870DDC0B8EAF}" srcId="{7E0BDF3D-F023-4B0D-97B7-B75933D0B5F7}" destId="{6F0A708C-F7E7-4D8B-907F-15E41BE67D42}" srcOrd="4" destOrd="0" parTransId="{ABD3037C-B1A9-44D5-9CEC-F1BA91CA81F2}" sibTransId="{5681D3A9-F7B0-4E9F-A985-30CDF03B2101}"/>
    <dgm:cxn modelId="{137670B6-5D36-42DE-930D-B5873E001D3B}" type="presOf" srcId="{7E0BDF3D-F023-4B0D-97B7-B75933D0B5F7}" destId="{819F30A4-BD8A-4ED2-AED8-95510EF65346}" srcOrd="0" destOrd="0" presId="urn:microsoft.com/office/officeart/2018/2/layout/IconVerticalSolidList"/>
    <dgm:cxn modelId="{0D7617BC-96D5-4DB7-A3D5-14CA7FD7C534}" type="presOf" srcId="{15067CF0-837C-460D-8A55-D234C4143BE9}" destId="{DB68C799-A985-4333-B853-92C967619DE0}" srcOrd="0" destOrd="0" presId="urn:microsoft.com/office/officeart/2018/2/layout/IconVerticalSolidList"/>
    <dgm:cxn modelId="{9C71C0CE-FEB5-421B-9186-4EDD58290CCB}" type="presOf" srcId="{4E9E2A7F-EB3F-4F1B-9A08-45832B155D6F}" destId="{52EAD8CF-1E63-4E04-80AF-98A4643B97CA}" srcOrd="0" destOrd="0" presId="urn:microsoft.com/office/officeart/2018/2/layout/IconVerticalSolidList"/>
    <dgm:cxn modelId="{F9FC06D9-115A-48B5-8394-9A93DAFD5DAE}" srcId="{7E0BDF3D-F023-4B0D-97B7-B75933D0B5F7}" destId="{15067CF0-837C-460D-8A55-D234C4143BE9}" srcOrd="1" destOrd="0" parTransId="{A205121E-5C18-44B0-8C65-13F518073D4B}" sibTransId="{33A24CC9-CFFF-4670-81D6-FA07B63B0BF4}"/>
    <dgm:cxn modelId="{DAC735F2-4FC6-4717-8932-14FF692E92D0}" type="presOf" srcId="{393A4EC9-68D7-4D9A-A34D-397A23009DE8}" destId="{081646E0-397A-4E82-994C-866DEEEE0B6F}" srcOrd="0" destOrd="0" presId="urn:microsoft.com/office/officeart/2018/2/layout/IconVerticalSolidList"/>
    <dgm:cxn modelId="{651E0C50-DA75-4A66-A4F5-00A05CC62CD8}" type="presParOf" srcId="{819F30A4-BD8A-4ED2-AED8-95510EF65346}" destId="{A05E548C-AF48-472A-BDFA-597745F9B9AD}" srcOrd="0" destOrd="0" presId="urn:microsoft.com/office/officeart/2018/2/layout/IconVerticalSolidList"/>
    <dgm:cxn modelId="{E3B33BB8-E15B-4225-AD2C-D4A0D050B37A}" type="presParOf" srcId="{A05E548C-AF48-472A-BDFA-597745F9B9AD}" destId="{57C440C1-35E6-45E2-B1CB-0182FB0EC155}" srcOrd="0" destOrd="0" presId="urn:microsoft.com/office/officeart/2018/2/layout/IconVerticalSolidList"/>
    <dgm:cxn modelId="{0F3DDB25-D9A7-4FDA-9E0E-629AE98B38B5}" type="presParOf" srcId="{A05E548C-AF48-472A-BDFA-597745F9B9AD}" destId="{17C66219-F93D-4DDF-852B-8D442FA29FBE}" srcOrd="1" destOrd="0" presId="urn:microsoft.com/office/officeart/2018/2/layout/IconVerticalSolidList"/>
    <dgm:cxn modelId="{A0370A1C-6355-457B-8966-30E03FA4295E}" type="presParOf" srcId="{A05E548C-AF48-472A-BDFA-597745F9B9AD}" destId="{4C974180-5E4B-4822-8517-5AB4A578242A}" srcOrd="2" destOrd="0" presId="urn:microsoft.com/office/officeart/2018/2/layout/IconVerticalSolidList"/>
    <dgm:cxn modelId="{224C91CD-7E36-4089-A198-D3CC55210BDE}" type="presParOf" srcId="{A05E548C-AF48-472A-BDFA-597745F9B9AD}" destId="{081646E0-397A-4E82-994C-866DEEEE0B6F}" srcOrd="3" destOrd="0" presId="urn:microsoft.com/office/officeart/2018/2/layout/IconVerticalSolidList"/>
    <dgm:cxn modelId="{B539615D-7D7F-4093-8119-D6A6D5EC2AC9}" type="presParOf" srcId="{819F30A4-BD8A-4ED2-AED8-95510EF65346}" destId="{0DE64204-FC3E-4F10-9C91-E89575C2B4BC}" srcOrd="1" destOrd="0" presId="urn:microsoft.com/office/officeart/2018/2/layout/IconVerticalSolidList"/>
    <dgm:cxn modelId="{731741C4-8E76-4D92-B836-7B382EBF43FE}" type="presParOf" srcId="{819F30A4-BD8A-4ED2-AED8-95510EF65346}" destId="{CBCA5532-C41F-4539-8E53-3B58C9AAA83F}" srcOrd="2" destOrd="0" presId="urn:microsoft.com/office/officeart/2018/2/layout/IconVerticalSolidList"/>
    <dgm:cxn modelId="{05368D6C-4543-4710-818B-DF3813CC355F}" type="presParOf" srcId="{CBCA5532-C41F-4539-8E53-3B58C9AAA83F}" destId="{304E97BC-9169-4428-8B31-7D211DDD8933}" srcOrd="0" destOrd="0" presId="urn:microsoft.com/office/officeart/2018/2/layout/IconVerticalSolidList"/>
    <dgm:cxn modelId="{06FEC7CC-E131-4184-8673-5F667EE7A802}" type="presParOf" srcId="{CBCA5532-C41F-4539-8E53-3B58C9AAA83F}" destId="{D8E87C6B-168E-47EE-A3EC-DCA74A82CAB7}" srcOrd="1" destOrd="0" presId="urn:microsoft.com/office/officeart/2018/2/layout/IconVerticalSolidList"/>
    <dgm:cxn modelId="{F0588790-4064-48B6-A503-E2CA9B6BA25D}" type="presParOf" srcId="{CBCA5532-C41F-4539-8E53-3B58C9AAA83F}" destId="{03F73B8F-0D4C-46C4-A86D-636EFCF52F43}" srcOrd="2" destOrd="0" presId="urn:microsoft.com/office/officeart/2018/2/layout/IconVerticalSolidList"/>
    <dgm:cxn modelId="{6B95B3B1-B640-4C58-B7C2-DA7B0C7897C8}" type="presParOf" srcId="{CBCA5532-C41F-4539-8E53-3B58C9AAA83F}" destId="{DB68C799-A985-4333-B853-92C967619DE0}" srcOrd="3" destOrd="0" presId="urn:microsoft.com/office/officeart/2018/2/layout/IconVerticalSolidList"/>
    <dgm:cxn modelId="{0942EB0D-8349-4009-A9C4-C3E84D7D0809}" type="presParOf" srcId="{819F30A4-BD8A-4ED2-AED8-95510EF65346}" destId="{C985566D-4101-4DEF-95FF-5560CBD20BEC}" srcOrd="3" destOrd="0" presId="urn:microsoft.com/office/officeart/2018/2/layout/IconVerticalSolidList"/>
    <dgm:cxn modelId="{BB75EB22-32DA-41DA-B7CF-94F2F6947531}" type="presParOf" srcId="{819F30A4-BD8A-4ED2-AED8-95510EF65346}" destId="{AE192383-A71E-4252-85A3-DEFED820970A}" srcOrd="4" destOrd="0" presId="urn:microsoft.com/office/officeart/2018/2/layout/IconVerticalSolidList"/>
    <dgm:cxn modelId="{AEB63EC7-186D-4AA8-9053-C316E0795438}" type="presParOf" srcId="{AE192383-A71E-4252-85A3-DEFED820970A}" destId="{03E636DB-3C6A-40DB-9F65-293BE4EFB2C4}" srcOrd="0" destOrd="0" presId="urn:microsoft.com/office/officeart/2018/2/layout/IconVerticalSolidList"/>
    <dgm:cxn modelId="{B865AB5B-C3EA-4FBA-8948-2C3631325C68}" type="presParOf" srcId="{AE192383-A71E-4252-85A3-DEFED820970A}" destId="{7C45FDAA-9C0F-4F4A-9647-C6F1262D7F80}" srcOrd="1" destOrd="0" presId="urn:microsoft.com/office/officeart/2018/2/layout/IconVerticalSolidList"/>
    <dgm:cxn modelId="{6A9F0E46-0987-4E4E-8B9F-4A1B353C188B}" type="presParOf" srcId="{AE192383-A71E-4252-85A3-DEFED820970A}" destId="{D478A8F0-66C8-4518-A212-D2ACB01D7BFF}" srcOrd="2" destOrd="0" presId="urn:microsoft.com/office/officeart/2018/2/layout/IconVerticalSolidList"/>
    <dgm:cxn modelId="{F43ED541-98D3-4446-A3D3-F778D473688A}" type="presParOf" srcId="{AE192383-A71E-4252-85A3-DEFED820970A}" destId="{52EAD8CF-1E63-4E04-80AF-98A4643B97CA}" srcOrd="3" destOrd="0" presId="urn:microsoft.com/office/officeart/2018/2/layout/IconVerticalSolidList"/>
    <dgm:cxn modelId="{39AD45AF-2A8A-4391-A0B4-6045F3970524}" type="presParOf" srcId="{819F30A4-BD8A-4ED2-AED8-95510EF65346}" destId="{756AAC8A-E862-4358-9412-CBAAB14E95FD}" srcOrd="5" destOrd="0" presId="urn:microsoft.com/office/officeart/2018/2/layout/IconVerticalSolidList"/>
    <dgm:cxn modelId="{56846940-211F-4928-904A-F0D8CD5BAF1D}" type="presParOf" srcId="{819F30A4-BD8A-4ED2-AED8-95510EF65346}" destId="{7B89B502-FEAB-4A66-983B-B2BBFED1693F}" srcOrd="6" destOrd="0" presId="urn:microsoft.com/office/officeart/2018/2/layout/IconVerticalSolidList"/>
    <dgm:cxn modelId="{AC252786-3F7A-44BF-89CC-DBCD1CA50470}" type="presParOf" srcId="{7B89B502-FEAB-4A66-983B-B2BBFED1693F}" destId="{1697DCED-01F4-4EB7-A7A6-3F00F9B6E411}" srcOrd="0" destOrd="0" presId="urn:microsoft.com/office/officeart/2018/2/layout/IconVerticalSolidList"/>
    <dgm:cxn modelId="{023A3F79-B928-4DEB-86C7-F1D31E645909}" type="presParOf" srcId="{7B89B502-FEAB-4A66-983B-B2BBFED1693F}" destId="{4DEEBF5C-E049-4992-8376-B053EC76DFC3}" srcOrd="1" destOrd="0" presId="urn:microsoft.com/office/officeart/2018/2/layout/IconVerticalSolidList"/>
    <dgm:cxn modelId="{51504BFB-EBBE-4542-8250-6FD0F73E40EC}" type="presParOf" srcId="{7B89B502-FEAB-4A66-983B-B2BBFED1693F}" destId="{810F5498-C98F-4221-8722-6FF2EA44A004}" srcOrd="2" destOrd="0" presId="urn:microsoft.com/office/officeart/2018/2/layout/IconVerticalSolidList"/>
    <dgm:cxn modelId="{FB1C29F8-E5C3-49A3-A2AA-3128CC8A7DD7}" type="presParOf" srcId="{7B89B502-FEAB-4A66-983B-B2BBFED1693F}" destId="{FA3FC9B6-F9A7-44B6-9263-9BD8D2E5DE36}" srcOrd="3" destOrd="0" presId="urn:microsoft.com/office/officeart/2018/2/layout/IconVerticalSolidList"/>
    <dgm:cxn modelId="{1DF31F8A-3589-4646-BDB8-6CBBCB97347E}" type="presParOf" srcId="{819F30A4-BD8A-4ED2-AED8-95510EF65346}" destId="{7691C153-113E-4ABF-A01C-DA6582B15EED}" srcOrd="7" destOrd="0" presId="urn:microsoft.com/office/officeart/2018/2/layout/IconVerticalSolidList"/>
    <dgm:cxn modelId="{34B5D2DA-4E63-4A74-8508-0DDF0B982423}" type="presParOf" srcId="{819F30A4-BD8A-4ED2-AED8-95510EF65346}" destId="{868DE438-AE86-43DC-85E0-28314B407430}" srcOrd="8" destOrd="0" presId="urn:microsoft.com/office/officeart/2018/2/layout/IconVerticalSolidList"/>
    <dgm:cxn modelId="{0F29B083-F2F1-4C83-AC84-667EED3A303E}" type="presParOf" srcId="{868DE438-AE86-43DC-85E0-28314B407430}" destId="{1118D5C6-05EF-4282-8035-CF8EA099885C}" srcOrd="0" destOrd="0" presId="urn:microsoft.com/office/officeart/2018/2/layout/IconVerticalSolidList"/>
    <dgm:cxn modelId="{D083BD9F-4B23-47C5-B02B-9C2CAFBC3FF7}" type="presParOf" srcId="{868DE438-AE86-43DC-85E0-28314B407430}" destId="{5EA8D576-34D8-49A6-9337-3237799DA191}" srcOrd="1" destOrd="0" presId="urn:microsoft.com/office/officeart/2018/2/layout/IconVerticalSolidList"/>
    <dgm:cxn modelId="{58F85D25-C79B-429A-94B3-CC1C99451BA2}" type="presParOf" srcId="{868DE438-AE86-43DC-85E0-28314B407430}" destId="{7ACB806D-D906-4AB0-9272-B5F6FC685B4D}" srcOrd="2" destOrd="0" presId="urn:microsoft.com/office/officeart/2018/2/layout/IconVerticalSolidList"/>
    <dgm:cxn modelId="{61234E61-6917-479A-AE22-FBDB668F0703}" type="presParOf" srcId="{868DE438-AE86-43DC-85E0-28314B407430}" destId="{9E6C4162-D9DC-4F41-A19A-1BE067CBF3E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DC8F8E-6B7C-4B1D-88C7-7A4264B615CC}" type="doc">
      <dgm:prSet loTypeId="urn:microsoft.com/office/officeart/2005/8/layout/matrix2" loCatId="matrix" qsTypeId="urn:microsoft.com/office/officeart/2005/8/quickstyle/simple1#2" qsCatId="simple" csTypeId="urn:microsoft.com/office/officeart/2005/8/colors/accent1_2#2" csCatId="accent1"/>
      <dgm:spPr/>
      <dgm:t>
        <a:bodyPr/>
        <a:lstStyle/>
        <a:p>
          <a:endParaRPr lang="en-US"/>
        </a:p>
      </dgm:t>
    </dgm:pt>
    <dgm:pt modelId="{497B8971-6E1B-4ED2-BF08-02133AADE5F3}">
      <dgm:prSet/>
      <dgm:spPr/>
      <dgm:t>
        <a:bodyPr/>
        <a:lstStyle/>
        <a:p>
          <a:r>
            <a:rPr lang="en-US"/>
            <a:t>Innovative eco-learning, teaching &amp; research hub – a living laboratory</a:t>
          </a:r>
        </a:p>
      </dgm:t>
    </dgm:pt>
    <dgm:pt modelId="{85F02DBA-2FAD-481B-8083-636F5AE4F942}" type="parTrans" cxnId="{BE26D5C5-1667-4E42-9933-F17F4C5CB85E}">
      <dgm:prSet/>
      <dgm:spPr/>
      <dgm:t>
        <a:bodyPr/>
        <a:lstStyle/>
        <a:p>
          <a:endParaRPr lang="en-US"/>
        </a:p>
      </dgm:t>
    </dgm:pt>
    <dgm:pt modelId="{D68FC6C5-0672-416A-AACB-0AA28FCAD082}" type="sibTrans" cxnId="{BE26D5C5-1667-4E42-9933-F17F4C5CB85E}">
      <dgm:prSet/>
      <dgm:spPr/>
      <dgm:t>
        <a:bodyPr/>
        <a:lstStyle/>
        <a:p>
          <a:endParaRPr lang="en-US"/>
        </a:p>
      </dgm:t>
    </dgm:pt>
    <dgm:pt modelId="{FED357CF-2857-4009-BD31-0210454ECABD}">
      <dgm:prSet/>
      <dgm:spPr/>
      <dgm:t>
        <a:bodyPr/>
        <a:lstStyle/>
        <a:p>
          <a:r>
            <a:rPr lang="en-US"/>
            <a:t>Green house, hydroponics, aquaponics, aeroponics, composting methods, test kitchen. LED screens showcase UN SDGs, Climate Science Literacy</a:t>
          </a:r>
        </a:p>
      </dgm:t>
    </dgm:pt>
    <dgm:pt modelId="{3B48CC25-3C84-448A-A37E-06FB80061D59}" type="parTrans" cxnId="{0EB9DD10-38C6-4CAE-8B04-1448E6B04C66}">
      <dgm:prSet/>
      <dgm:spPr/>
      <dgm:t>
        <a:bodyPr/>
        <a:lstStyle/>
        <a:p>
          <a:endParaRPr lang="en-US"/>
        </a:p>
      </dgm:t>
    </dgm:pt>
    <dgm:pt modelId="{FF498425-9FBD-4A90-B8F8-132AC3F904EF}" type="sibTrans" cxnId="{0EB9DD10-38C6-4CAE-8B04-1448E6B04C66}">
      <dgm:prSet/>
      <dgm:spPr/>
      <dgm:t>
        <a:bodyPr/>
        <a:lstStyle/>
        <a:p>
          <a:endParaRPr lang="en-US"/>
        </a:p>
      </dgm:t>
    </dgm:pt>
    <dgm:pt modelId="{B92BF328-DCF2-4F29-852D-3C31CC21F730}">
      <dgm:prSet/>
      <dgm:spPr/>
      <dgm:t>
        <a:bodyPr/>
        <a:lstStyle/>
        <a:p>
          <a:r>
            <a:rPr lang="en-US"/>
            <a:t>Experiential hands-on learning embody the tenets of Planet Green Force</a:t>
          </a:r>
        </a:p>
      </dgm:t>
    </dgm:pt>
    <dgm:pt modelId="{0DB27251-A040-4BE4-BFFF-171301F3B951}" type="parTrans" cxnId="{B48E9926-411D-4213-8360-DF418930B338}">
      <dgm:prSet/>
      <dgm:spPr/>
      <dgm:t>
        <a:bodyPr/>
        <a:lstStyle/>
        <a:p>
          <a:endParaRPr lang="en-US"/>
        </a:p>
      </dgm:t>
    </dgm:pt>
    <dgm:pt modelId="{A5CCB784-25B0-468E-B0B5-378A9463054A}" type="sibTrans" cxnId="{B48E9926-411D-4213-8360-DF418930B338}">
      <dgm:prSet/>
      <dgm:spPr/>
      <dgm:t>
        <a:bodyPr/>
        <a:lstStyle/>
        <a:p>
          <a:endParaRPr lang="en-US"/>
        </a:p>
      </dgm:t>
    </dgm:pt>
    <dgm:pt modelId="{6D44CCC4-EDA0-4554-9B62-66865EAF64B9}">
      <dgm:prSet/>
      <dgm:spPr/>
      <dgm:t>
        <a:bodyPr/>
        <a:lstStyle/>
        <a:p>
          <a:r>
            <a:rPr lang="en-US"/>
            <a:t>Incorporates latest sustainable construction  including cradle-to-cradle/recycled materials, renewable energy, rainwater harvesting, former Green Academies’ pillars</a:t>
          </a:r>
        </a:p>
      </dgm:t>
    </dgm:pt>
    <dgm:pt modelId="{E9FD9047-1786-43A3-8B42-4EDC87FDA584}" type="sibTrans" cxnId="{0C200916-7722-4D66-803D-F1E0C02C23F9}">
      <dgm:prSet/>
      <dgm:spPr/>
      <dgm:t>
        <a:bodyPr/>
        <a:lstStyle/>
        <a:p>
          <a:endParaRPr lang="en-US"/>
        </a:p>
      </dgm:t>
    </dgm:pt>
    <dgm:pt modelId="{D0C72DE2-6648-42A8-994F-DD592AD2007A}" type="parTrans" cxnId="{0C200916-7722-4D66-803D-F1E0C02C23F9}">
      <dgm:prSet/>
      <dgm:spPr/>
      <dgm:t>
        <a:bodyPr/>
        <a:lstStyle/>
        <a:p>
          <a:endParaRPr lang="en-US"/>
        </a:p>
      </dgm:t>
    </dgm:pt>
    <dgm:pt modelId="{53054B65-E396-49EE-BEFA-26BC183D2FDE}" type="pres">
      <dgm:prSet presAssocID="{71DC8F8E-6B7C-4B1D-88C7-7A4264B615CC}" presName="matrix" presStyleCnt="0">
        <dgm:presLayoutVars>
          <dgm:chMax val="1"/>
          <dgm:dir/>
          <dgm:resizeHandles val="exact"/>
        </dgm:presLayoutVars>
      </dgm:prSet>
      <dgm:spPr/>
    </dgm:pt>
    <dgm:pt modelId="{898B3CC1-81EA-4420-AF11-75100075EEC1}" type="pres">
      <dgm:prSet presAssocID="{71DC8F8E-6B7C-4B1D-88C7-7A4264B615CC}" presName="axisShape" presStyleLbl="bgShp" presStyleIdx="0" presStyleCnt="1"/>
      <dgm:spPr/>
    </dgm:pt>
    <dgm:pt modelId="{0954D56A-5465-4FCF-A1EA-8755EE0EF2E4}" type="pres">
      <dgm:prSet presAssocID="{71DC8F8E-6B7C-4B1D-88C7-7A4264B615CC}" presName="rect1" presStyleLbl="node1" presStyleIdx="0" presStyleCnt="4">
        <dgm:presLayoutVars>
          <dgm:chMax val="0"/>
          <dgm:chPref val="0"/>
          <dgm:bulletEnabled val="1"/>
        </dgm:presLayoutVars>
      </dgm:prSet>
      <dgm:spPr/>
    </dgm:pt>
    <dgm:pt modelId="{8E4F3945-B706-40C8-A9B8-711D8596A4B8}" type="pres">
      <dgm:prSet presAssocID="{71DC8F8E-6B7C-4B1D-88C7-7A4264B615CC}" presName="rect2" presStyleLbl="node1" presStyleIdx="1" presStyleCnt="4">
        <dgm:presLayoutVars>
          <dgm:chMax val="0"/>
          <dgm:chPref val="0"/>
          <dgm:bulletEnabled val="1"/>
        </dgm:presLayoutVars>
      </dgm:prSet>
      <dgm:spPr/>
    </dgm:pt>
    <dgm:pt modelId="{F957511F-9C25-4CDF-BA71-B00F1CC6D5A1}" type="pres">
      <dgm:prSet presAssocID="{71DC8F8E-6B7C-4B1D-88C7-7A4264B615CC}" presName="rect3" presStyleLbl="node1" presStyleIdx="2" presStyleCnt="4">
        <dgm:presLayoutVars>
          <dgm:chMax val="0"/>
          <dgm:chPref val="0"/>
          <dgm:bulletEnabled val="1"/>
        </dgm:presLayoutVars>
      </dgm:prSet>
      <dgm:spPr/>
    </dgm:pt>
    <dgm:pt modelId="{8EC5A16D-6204-4889-BF53-383F847F674C}" type="pres">
      <dgm:prSet presAssocID="{71DC8F8E-6B7C-4B1D-88C7-7A4264B615CC}" presName="rect4" presStyleLbl="node1" presStyleIdx="3" presStyleCnt="4" custLinFactNeighborX="865" custLinFactNeighborY="865">
        <dgm:presLayoutVars>
          <dgm:chMax val="0"/>
          <dgm:chPref val="0"/>
          <dgm:bulletEnabled val="1"/>
        </dgm:presLayoutVars>
      </dgm:prSet>
      <dgm:spPr/>
    </dgm:pt>
  </dgm:ptLst>
  <dgm:cxnLst>
    <dgm:cxn modelId="{6B693001-43E6-4B86-8A5C-E6D50754DD75}" type="presOf" srcId="{71DC8F8E-6B7C-4B1D-88C7-7A4264B615CC}" destId="{53054B65-E396-49EE-BEFA-26BC183D2FDE}" srcOrd="0" destOrd="0" presId="urn:microsoft.com/office/officeart/2005/8/layout/matrix2"/>
    <dgm:cxn modelId="{0EB9DD10-38C6-4CAE-8B04-1448E6B04C66}" srcId="{71DC8F8E-6B7C-4B1D-88C7-7A4264B615CC}" destId="{FED357CF-2857-4009-BD31-0210454ECABD}" srcOrd="2" destOrd="0" parTransId="{3B48CC25-3C84-448A-A37E-06FB80061D59}" sibTransId="{FF498425-9FBD-4A90-B8F8-132AC3F904EF}"/>
    <dgm:cxn modelId="{0C200916-7722-4D66-803D-F1E0C02C23F9}" srcId="{71DC8F8E-6B7C-4B1D-88C7-7A4264B615CC}" destId="{6D44CCC4-EDA0-4554-9B62-66865EAF64B9}" srcOrd="1" destOrd="0" parTransId="{D0C72DE2-6648-42A8-994F-DD592AD2007A}" sibTransId="{E9FD9047-1786-43A3-8B42-4EDC87FDA584}"/>
    <dgm:cxn modelId="{18B4651C-C23C-400A-8EB7-9779215FF9D6}" type="presOf" srcId="{6D44CCC4-EDA0-4554-9B62-66865EAF64B9}" destId="{8E4F3945-B706-40C8-A9B8-711D8596A4B8}" srcOrd="0" destOrd="0" presId="urn:microsoft.com/office/officeart/2005/8/layout/matrix2"/>
    <dgm:cxn modelId="{B48E9926-411D-4213-8360-DF418930B338}" srcId="{71DC8F8E-6B7C-4B1D-88C7-7A4264B615CC}" destId="{B92BF328-DCF2-4F29-852D-3C31CC21F730}" srcOrd="3" destOrd="0" parTransId="{0DB27251-A040-4BE4-BFFF-171301F3B951}" sibTransId="{A5CCB784-25B0-468E-B0B5-378A9463054A}"/>
    <dgm:cxn modelId="{1E38EC76-A216-46D5-A3F1-9455C6FCE129}" type="presOf" srcId="{FED357CF-2857-4009-BD31-0210454ECABD}" destId="{F957511F-9C25-4CDF-BA71-B00F1CC6D5A1}" srcOrd="0" destOrd="0" presId="urn:microsoft.com/office/officeart/2005/8/layout/matrix2"/>
    <dgm:cxn modelId="{785B17A0-BC8B-42CC-B49F-89EC28DB73AF}" type="presOf" srcId="{B92BF328-DCF2-4F29-852D-3C31CC21F730}" destId="{8EC5A16D-6204-4889-BF53-383F847F674C}" srcOrd="0" destOrd="0" presId="urn:microsoft.com/office/officeart/2005/8/layout/matrix2"/>
    <dgm:cxn modelId="{A4C185B5-AEB8-4862-BC74-BADDAAFF2257}" type="presOf" srcId="{497B8971-6E1B-4ED2-BF08-02133AADE5F3}" destId="{0954D56A-5465-4FCF-A1EA-8755EE0EF2E4}" srcOrd="0" destOrd="0" presId="urn:microsoft.com/office/officeart/2005/8/layout/matrix2"/>
    <dgm:cxn modelId="{BE26D5C5-1667-4E42-9933-F17F4C5CB85E}" srcId="{71DC8F8E-6B7C-4B1D-88C7-7A4264B615CC}" destId="{497B8971-6E1B-4ED2-BF08-02133AADE5F3}" srcOrd="0" destOrd="0" parTransId="{85F02DBA-2FAD-481B-8083-636F5AE4F942}" sibTransId="{D68FC6C5-0672-416A-AACB-0AA28FCAD082}"/>
    <dgm:cxn modelId="{E6520664-B99B-4E9B-BC9A-7DDDE583593C}" type="presParOf" srcId="{53054B65-E396-49EE-BEFA-26BC183D2FDE}" destId="{898B3CC1-81EA-4420-AF11-75100075EEC1}" srcOrd="0" destOrd="0" presId="urn:microsoft.com/office/officeart/2005/8/layout/matrix2"/>
    <dgm:cxn modelId="{7A3AE619-F0F4-46D3-A660-506178417739}" type="presParOf" srcId="{53054B65-E396-49EE-BEFA-26BC183D2FDE}" destId="{0954D56A-5465-4FCF-A1EA-8755EE0EF2E4}" srcOrd="1" destOrd="0" presId="urn:microsoft.com/office/officeart/2005/8/layout/matrix2"/>
    <dgm:cxn modelId="{11A751C4-2E90-459A-AA44-20FCAABAA70A}" type="presParOf" srcId="{53054B65-E396-49EE-BEFA-26BC183D2FDE}" destId="{8E4F3945-B706-40C8-A9B8-711D8596A4B8}" srcOrd="2" destOrd="0" presId="urn:microsoft.com/office/officeart/2005/8/layout/matrix2"/>
    <dgm:cxn modelId="{F2CB94B3-0D90-486E-A620-B87CA175BFAF}" type="presParOf" srcId="{53054B65-E396-49EE-BEFA-26BC183D2FDE}" destId="{F957511F-9C25-4CDF-BA71-B00F1CC6D5A1}" srcOrd="3" destOrd="0" presId="urn:microsoft.com/office/officeart/2005/8/layout/matrix2"/>
    <dgm:cxn modelId="{393BF25D-ADC0-4CE5-9505-B212DAB85F3B}" type="presParOf" srcId="{53054B65-E396-49EE-BEFA-26BC183D2FDE}" destId="{8EC5A16D-6204-4889-BF53-383F847F674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7AD6AD-F2BB-4F5E-933B-E090C7C05B17}" type="doc">
      <dgm:prSet loTypeId="urn:microsoft.com/office/officeart/2016/7/layout/VerticalHollowActionList" loCatId="List" qsTypeId="urn:microsoft.com/office/officeart/2005/8/quickstyle/simple1#3" qsCatId="simple" csTypeId="urn:microsoft.com/office/officeart/2005/8/colors/accent1_2#3" csCatId="accent1"/>
      <dgm:spPr/>
      <dgm:t>
        <a:bodyPr/>
        <a:lstStyle/>
        <a:p>
          <a:endParaRPr lang="en-US"/>
        </a:p>
      </dgm:t>
    </dgm:pt>
    <dgm:pt modelId="{6DC22078-6EB4-44EE-BD01-ECEDB4806246}">
      <dgm:prSet/>
      <dgm:spPr/>
      <dgm:t>
        <a:bodyPr/>
        <a:lstStyle/>
        <a:p>
          <a:r>
            <a:rPr lang="en-US"/>
            <a:t>Grow</a:t>
          </a:r>
        </a:p>
      </dgm:t>
    </dgm:pt>
    <dgm:pt modelId="{B3A98779-3B19-4E23-8CC4-A149328A52E0}" type="parTrans" cxnId="{8F56FB48-D3B7-4C00-A3C3-C396D6D45056}">
      <dgm:prSet/>
      <dgm:spPr/>
      <dgm:t>
        <a:bodyPr/>
        <a:lstStyle/>
        <a:p>
          <a:endParaRPr lang="en-US"/>
        </a:p>
      </dgm:t>
    </dgm:pt>
    <dgm:pt modelId="{446C430C-8EB9-4086-AEB1-F816DA164598}" type="sibTrans" cxnId="{8F56FB48-D3B7-4C00-A3C3-C396D6D45056}">
      <dgm:prSet/>
      <dgm:spPr/>
      <dgm:t>
        <a:bodyPr/>
        <a:lstStyle/>
        <a:p>
          <a:endParaRPr lang="en-US"/>
        </a:p>
      </dgm:t>
    </dgm:pt>
    <dgm:pt modelId="{5DC39029-565B-4E47-AB40-559C5CA6D7D3}">
      <dgm:prSet custT="1"/>
      <dgm:spPr/>
      <dgm:t>
        <a:bodyPr/>
        <a:lstStyle/>
        <a:p>
          <a:r>
            <a:rPr lang="en-US" sz="2400"/>
            <a:t>Grow container gardens at home: engage families</a:t>
          </a:r>
        </a:p>
      </dgm:t>
    </dgm:pt>
    <dgm:pt modelId="{68A17177-31B7-4E65-94AE-A3385CD2214B}" type="parTrans" cxnId="{FB79D06E-28ED-40FA-819F-AB06208A76A0}">
      <dgm:prSet/>
      <dgm:spPr/>
      <dgm:t>
        <a:bodyPr/>
        <a:lstStyle/>
        <a:p>
          <a:endParaRPr lang="en-US"/>
        </a:p>
      </dgm:t>
    </dgm:pt>
    <dgm:pt modelId="{EA1AC547-BBE8-4D17-85E8-31D665089331}" type="sibTrans" cxnId="{FB79D06E-28ED-40FA-819F-AB06208A76A0}">
      <dgm:prSet/>
      <dgm:spPr/>
      <dgm:t>
        <a:bodyPr/>
        <a:lstStyle/>
        <a:p>
          <a:endParaRPr lang="en-US"/>
        </a:p>
      </dgm:t>
    </dgm:pt>
    <dgm:pt modelId="{BAC5FAE7-C8BF-47E8-A1EA-B4DEC6D1402E}">
      <dgm:prSet/>
      <dgm:spPr/>
      <dgm:t>
        <a:bodyPr/>
        <a:lstStyle/>
        <a:p>
          <a:r>
            <a:rPr lang="en-US"/>
            <a:t>Provision</a:t>
          </a:r>
        </a:p>
      </dgm:t>
    </dgm:pt>
    <dgm:pt modelId="{DED153E5-FAF1-4426-AD82-9CC1341B6A27}" type="parTrans" cxnId="{CDB95B62-F9B1-4AB9-A9F2-732D867E8CAF}">
      <dgm:prSet/>
      <dgm:spPr/>
      <dgm:t>
        <a:bodyPr/>
        <a:lstStyle/>
        <a:p>
          <a:endParaRPr lang="en-US"/>
        </a:p>
      </dgm:t>
    </dgm:pt>
    <dgm:pt modelId="{01EC1951-6AA7-46F6-B07A-F48819D1EDB9}" type="sibTrans" cxnId="{CDB95B62-F9B1-4AB9-A9F2-732D867E8CAF}">
      <dgm:prSet/>
      <dgm:spPr/>
      <dgm:t>
        <a:bodyPr/>
        <a:lstStyle/>
        <a:p>
          <a:endParaRPr lang="en-US"/>
        </a:p>
      </dgm:t>
    </dgm:pt>
    <dgm:pt modelId="{1D820E71-2805-4FF5-9AEC-53BBADD4EB7F}">
      <dgm:prSet custT="1"/>
      <dgm:spPr/>
      <dgm:t>
        <a:bodyPr/>
        <a:lstStyle/>
        <a:p>
          <a:r>
            <a:rPr lang="en-US" sz="2400"/>
            <a:t>Provision of school hydroponics and/or aquaponics, work in school gardens </a:t>
          </a:r>
        </a:p>
      </dgm:t>
    </dgm:pt>
    <dgm:pt modelId="{26F955C9-2C69-467A-83E9-CE54AADAAF93}" type="parTrans" cxnId="{499E3D6D-6B9E-40B9-BAE0-B41BD911964F}">
      <dgm:prSet/>
      <dgm:spPr/>
      <dgm:t>
        <a:bodyPr/>
        <a:lstStyle/>
        <a:p>
          <a:endParaRPr lang="en-US"/>
        </a:p>
      </dgm:t>
    </dgm:pt>
    <dgm:pt modelId="{E4905D15-B0BB-406F-ACA0-8FAFC9ADADC7}" type="sibTrans" cxnId="{499E3D6D-6B9E-40B9-BAE0-B41BD911964F}">
      <dgm:prSet/>
      <dgm:spPr/>
      <dgm:t>
        <a:bodyPr/>
        <a:lstStyle/>
        <a:p>
          <a:endParaRPr lang="en-US"/>
        </a:p>
      </dgm:t>
    </dgm:pt>
    <dgm:pt modelId="{2FB148CE-9431-451F-9CB1-9E489C8D993A}">
      <dgm:prSet/>
      <dgm:spPr/>
      <dgm:t>
        <a:bodyPr/>
        <a:lstStyle/>
        <a:p>
          <a:r>
            <a:rPr lang="en-US"/>
            <a:t>Start</a:t>
          </a:r>
        </a:p>
      </dgm:t>
    </dgm:pt>
    <dgm:pt modelId="{D9D791C1-62A5-4282-9DF9-94B712C825DE}" type="parTrans" cxnId="{B8820027-8B33-4CF9-995A-A6063CC20F23}">
      <dgm:prSet/>
      <dgm:spPr/>
      <dgm:t>
        <a:bodyPr/>
        <a:lstStyle/>
        <a:p>
          <a:endParaRPr lang="en-US"/>
        </a:p>
      </dgm:t>
    </dgm:pt>
    <dgm:pt modelId="{908A2309-FDF6-46F3-B7B8-2542D2979EBE}" type="sibTrans" cxnId="{B8820027-8B33-4CF9-995A-A6063CC20F23}">
      <dgm:prSet/>
      <dgm:spPr/>
      <dgm:t>
        <a:bodyPr/>
        <a:lstStyle/>
        <a:p>
          <a:endParaRPr lang="en-US"/>
        </a:p>
      </dgm:t>
    </dgm:pt>
    <dgm:pt modelId="{CC3873E7-5AE1-4FDE-A4FE-40521DE17A35}">
      <dgm:prSet custT="1"/>
      <dgm:spPr/>
      <dgm:t>
        <a:bodyPr/>
        <a:lstStyle/>
        <a:p>
          <a:r>
            <a:rPr lang="en-US" sz="2400"/>
            <a:t>Intro to composting; start school compost pile/container </a:t>
          </a:r>
        </a:p>
      </dgm:t>
    </dgm:pt>
    <dgm:pt modelId="{9FCD024A-3107-4931-84AA-54759BF58BDF}" type="parTrans" cxnId="{6B0AA295-15B6-4A8E-90AC-52A8031C8B43}">
      <dgm:prSet/>
      <dgm:spPr/>
      <dgm:t>
        <a:bodyPr/>
        <a:lstStyle/>
        <a:p>
          <a:endParaRPr lang="en-US"/>
        </a:p>
      </dgm:t>
    </dgm:pt>
    <dgm:pt modelId="{DB3E4929-2250-4F18-932E-CC7C3923FC2D}" type="sibTrans" cxnId="{6B0AA295-15B6-4A8E-90AC-52A8031C8B43}">
      <dgm:prSet/>
      <dgm:spPr/>
      <dgm:t>
        <a:bodyPr/>
        <a:lstStyle/>
        <a:p>
          <a:endParaRPr lang="en-US"/>
        </a:p>
      </dgm:t>
    </dgm:pt>
    <dgm:pt modelId="{42E612BB-0C14-4AEF-8806-2E3480947B7B}">
      <dgm:prSet/>
      <dgm:spPr/>
      <dgm:t>
        <a:bodyPr/>
        <a:lstStyle/>
        <a:p>
          <a:r>
            <a:rPr lang="en-US"/>
            <a:t>Develop</a:t>
          </a:r>
        </a:p>
      </dgm:t>
    </dgm:pt>
    <dgm:pt modelId="{E77C936E-E869-47FC-9BD3-79A4CD627046}" type="parTrans" cxnId="{000873CD-7B28-4DFF-AC23-B362618FEB12}">
      <dgm:prSet/>
      <dgm:spPr/>
      <dgm:t>
        <a:bodyPr/>
        <a:lstStyle/>
        <a:p>
          <a:endParaRPr lang="en-US"/>
        </a:p>
      </dgm:t>
    </dgm:pt>
    <dgm:pt modelId="{A1B56162-58FB-4C15-A6DB-2D09B6AAF264}" type="sibTrans" cxnId="{000873CD-7B28-4DFF-AC23-B362618FEB12}">
      <dgm:prSet/>
      <dgm:spPr/>
      <dgm:t>
        <a:bodyPr/>
        <a:lstStyle/>
        <a:p>
          <a:endParaRPr lang="en-US"/>
        </a:p>
      </dgm:t>
    </dgm:pt>
    <dgm:pt modelId="{A3A213E9-0482-49CF-AA7A-78477523958D}">
      <dgm:prSet custT="1"/>
      <dgm:spPr/>
      <dgm:t>
        <a:bodyPr/>
        <a:lstStyle/>
        <a:p>
          <a:r>
            <a:rPr lang="en-US" sz="2400"/>
            <a:t>Develop nutritious menu items from crops </a:t>
          </a:r>
        </a:p>
      </dgm:t>
    </dgm:pt>
    <dgm:pt modelId="{E6E0A340-5F2A-4A23-B5D4-C4D98AD69DE5}" type="parTrans" cxnId="{846B1BE7-38F0-4719-9705-5469EF059F71}">
      <dgm:prSet/>
      <dgm:spPr/>
      <dgm:t>
        <a:bodyPr/>
        <a:lstStyle/>
        <a:p>
          <a:endParaRPr lang="en-US"/>
        </a:p>
      </dgm:t>
    </dgm:pt>
    <dgm:pt modelId="{AC9DFD5F-9A1D-4823-A4CA-04579FCF1AF2}" type="sibTrans" cxnId="{846B1BE7-38F0-4719-9705-5469EF059F71}">
      <dgm:prSet/>
      <dgm:spPr/>
      <dgm:t>
        <a:bodyPr/>
        <a:lstStyle/>
        <a:p>
          <a:endParaRPr lang="en-US"/>
        </a:p>
      </dgm:t>
    </dgm:pt>
    <dgm:pt modelId="{021F7662-0D75-407A-8EE2-8835A6D0600F}">
      <dgm:prSet/>
      <dgm:spPr/>
      <dgm:t>
        <a:bodyPr/>
        <a:lstStyle/>
        <a:p>
          <a:r>
            <a:rPr lang="en-US"/>
            <a:t>Sell</a:t>
          </a:r>
        </a:p>
      </dgm:t>
    </dgm:pt>
    <dgm:pt modelId="{1888832F-F298-457B-8206-A13BDB5AE5F8}" type="parTrans" cxnId="{789490FB-7C8F-4FDE-8F75-4EF72514D575}">
      <dgm:prSet/>
      <dgm:spPr/>
      <dgm:t>
        <a:bodyPr/>
        <a:lstStyle/>
        <a:p>
          <a:endParaRPr lang="en-US"/>
        </a:p>
      </dgm:t>
    </dgm:pt>
    <dgm:pt modelId="{379974CE-D179-402B-8540-6219D372A2C1}" type="sibTrans" cxnId="{789490FB-7C8F-4FDE-8F75-4EF72514D575}">
      <dgm:prSet/>
      <dgm:spPr/>
      <dgm:t>
        <a:bodyPr/>
        <a:lstStyle/>
        <a:p>
          <a:endParaRPr lang="en-US"/>
        </a:p>
      </dgm:t>
    </dgm:pt>
    <dgm:pt modelId="{C2D2FF9C-2E3A-4052-8D4B-33B264690C76}">
      <dgm:prSet custT="1"/>
      <dgm:spPr/>
      <dgm:t>
        <a:bodyPr/>
        <a:lstStyle/>
        <a:p>
          <a:r>
            <a:rPr lang="en-US" sz="2400"/>
            <a:t>Sell excess through school marketplaces; help make program self-sufficient</a:t>
          </a:r>
        </a:p>
      </dgm:t>
    </dgm:pt>
    <dgm:pt modelId="{403147B3-0B3C-49F5-B11A-6904ED3125AE}" type="parTrans" cxnId="{63E596BF-5DE4-498E-B15D-B1C4DCDD7EA4}">
      <dgm:prSet/>
      <dgm:spPr/>
      <dgm:t>
        <a:bodyPr/>
        <a:lstStyle/>
        <a:p>
          <a:endParaRPr lang="en-US"/>
        </a:p>
      </dgm:t>
    </dgm:pt>
    <dgm:pt modelId="{02AF01AF-A4DD-45DB-AB69-FF4D4D173D6D}" type="sibTrans" cxnId="{63E596BF-5DE4-498E-B15D-B1C4DCDD7EA4}">
      <dgm:prSet/>
      <dgm:spPr/>
      <dgm:t>
        <a:bodyPr/>
        <a:lstStyle/>
        <a:p>
          <a:endParaRPr lang="en-US"/>
        </a:p>
      </dgm:t>
    </dgm:pt>
    <dgm:pt modelId="{5EEDAA05-F063-4CEB-BB78-196091940DC6}">
      <dgm:prSet/>
      <dgm:spPr/>
      <dgm:t>
        <a:bodyPr/>
        <a:lstStyle/>
        <a:p>
          <a:r>
            <a:rPr lang="en-US"/>
            <a:t>Create</a:t>
          </a:r>
        </a:p>
      </dgm:t>
    </dgm:pt>
    <dgm:pt modelId="{8D26E47A-581C-4B04-B37B-AC3F3527B428}" type="parTrans" cxnId="{FA901C0A-193E-40D6-B95C-29F7DAE3B2E1}">
      <dgm:prSet/>
      <dgm:spPr/>
      <dgm:t>
        <a:bodyPr/>
        <a:lstStyle/>
        <a:p>
          <a:endParaRPr lang="en-US"/>
        </a:p>
      </dgm:t>
    </dgm:pt>
    <dgm:pt modelId="{80273853-9E6B-4193-B2BB-32758165C291}" type="sibTrans" cxnId="{FA901C0A-193E-40D6-B95C-29F7DAE3B2E1}">
      <dgm:prSet/>
      <dgm:spPr/>
      <dgm:t>
        <a:bodyPr/>
        <a:lstStyle/>
        <a:p>
          <a:endParaRPr lang="en-US"/>
        </a:p>
      </dgm:t>
    </dgm:pt>
    <dgm:pt modelId="{47097561-DE3F-49E1-BA2A-C4315AC447C9}">
      <dgm:prSet custT="1"/>
      <dgm:spPr/>
      <dgm:t>
        <a:bodyPr/>
        <a:lstStyle/>
        <a:p>
          <a:r>
            <a:rPr lang="en-US" sz="2000"/>
            <a:t>Create opportunity similar to UN Food &amp; Agriculture Organization’s “Global Chef Challenge” / Create cookbook</a:t>
          </a:r>
        </a:p>
      </dgm:t>
    </dgm:pt>
    <dgm:pt modelId="{023BB353-646C-4FA1-B328-DCFDDC74426B}" type="parTrans" cxnId="{579EF5C1-A8DD-4994-AF8C-7806B21BE473}">
      <dgm:prSet/>
      <dgm:spPr/>
      <dgm:t>
        <a:bodyPr/>
        <a:lstStyle/>
        <a:p>
          <a:endParaRPr lang="en-US"/>
        </a:p>
      </dgm:t>
    </dgm:pt>
    <dgm:pt modelId="{15A6FF9C-8366-4906-B9AC-07BECDE7F46D}" type="sibTrans" cxnId="{579EF5C1-A8DD-4994-AF8C-7806B21BE473}">
      <dgm:prSet/>
      <dgm:spPr/>
      <dgm:t>
        <a:bodyPr/>
        <a:lstStyle/>
        <a:p>
          <a:endParaRPr lang="en-US"/>
        </a:p>
      </dgm:t>
    </dgm:pt>
    <dgm:pt modelId="{09E04F13-6452-4D9B-B788-9C4E3BBFF21A}">
      <dgm:prSet/>
      <dgm:spPr/>
      <dgm:t>
        <a:bodyPr/>
        <a:lstStyle/>
        <a:p>
          <a:r>
            <a:rPr lang="en-US"/>
            <a:t>Field</a:t>
          </a:r>
        </a:p>
      </dgm:t>
    </dgm:pt>
    <dgm:pt modelId="{354B1DD7-F9CB-44EE-BA7B-2A4FC34EAB35}" type="parTrans" cxnId="{121EFD0F-8EC6-4A4B-B180-A159983DA1F7}">
      <dgm:prSet/>
      <dgm:spPr/>
      <dgm:t>
        <a:bodyPr/>
        <a:lstStyle/>
        <a:p>
          <a:endParaRPr lang="en-US"/>
        </a:p>
      </dgm:t>
    </dgm:pt>
    <dgm:pt modelId="{C7806BC7-DC23-4CC7-AB31-A746D48BA5D2}" type="sibTrans" cxnId="{121EFD0F-8EC6-4A4B-B180-A159983DA1F7}">
      <dgm:prSet/>
      <dgm:spPr/>
      <dgm:t>
        <a:bodyPr/>
        <a:lstStyle/>
        <a:p>
          <a:endParaRPr lang="en-US"/>
        </a:p>
      </dgm:t>
    </dgm:pt>
    <dgm:pt modelId="{3C6CB41B-D504-4CA9-A535-ED00BFDC1150}">
      <dgm:prSet custT="1"/>
      <dgm:spPr/>
      <dgm:t>
        <a:bodyPr/>
        <a:lstStyle/>
        <a:p>
          <a:r>
            <a:rPr lang="en-US" sz="2400"/>
            <a:t>Field trips to farms, green markets, etc. </a:t>
          </a:r>
        </a:p>
      </dgm:t>
    </dgm:pt>
    <dgm:pt modelId="{D47CCED7-A199-4191-9117-C1795CF43DDC}" type="parTrans" cxnId="{CCA3D9DF-20EA-449F-9638-6996E6640818}">
      <dgm:prSet/>
      <dgm:spPr/>
      <dgm:t>
        <a:bodyPr/>
        <a:lstStyle/>
        <a:p>
          <a:endParaRPr lang="en-US"/>
        </a:p>
      </dgm:t>
    </dgm:pt>
    <dgm:pt modelId="{CC8B23F8-3A47-432F-A787-442A09F40FFE}" type="sibTrans" cxnId="{CCA3D9DF-20EA-449F-9638-6996E6640818}">
      <dgm:prSet/>
      <dgm:spPr/>
      <dgm:t>
        <a:bodyPr/>
        <a:lstStyle/>
        <a:p>
          <a:endParaRPr lang="en-US"/>
        </a:p>
      </dgm:t>
    </dgm:pt>
    <dgm:pt modelId="{025D6D07-582A-4BFD-8E81-B567EF471D64}" type="pres">
      <dgm:prSet presAssocID="{2C7AD6AD-F2BB-4F5E-933B-E090C7C05B17}" presName="Name0" presStyleCnt="0">
        <dgm:presLayoutVars>
          <dgm:dir/>
          <dgm:animLvl val="lvl"/>
          <dgm:resizeHandles val="exact"/>
        </dgm:presLayoutVars>
      </dgm:prSet>
      <dgm:spPr/>
    </dgm:pt>
    <dgm:pt modelId="{718854A4-FCAA-4C11-9484-FB22186DEF4E}" type="pres">
      <dgm:prSet presAssocID="{6DC22078-6EB4-44EE-BD01-ECEDB4806246}" presName="linNode" presStyleCnt="0"/>
      <dgm:spPr/>
    </dgm:pt>
    <dgm:pt modelId="{A52EDAA1-292E-4AAC-B037-F8E4BE6F4C00}" type="pres">
      <dgm:prSet presAssocID="{6DC22078-6EB4-44EE-BD01-ECEDB4806246}" presName="parentText" presStyleLbl="solidFgAcc1" presStyleIdx="0" presStyleCnt="7">
        <dgm:presLayoutVars>
          <dgm:chMax val="1"/>
          <dgm:bulletEnabled/>
        </dgm:presLayoutVars>
      </dgm:prSet>
      <dgm:spPr/>
    </dgm:pt>
    <dgm:pt modelId="{63B2304C-F6E4-4C92-A982-B24E3B877B5E}" type="pres">
      <dgm:prSet presAssocID="{6DC22078-6EB4-44EE-BD01-ECEDB4806246}" presName="descendantText" presStyleLbl="alignNode1" presStyleIdx="0" presStyleCnt="7">
        <dgm:presLayoutVars>
          <dgm:bulletEnabled/>
        </dgm:presLayoutVars>
      </dgm:prSet>
      <dgm:spPr/>
    </dgm:pt>
    <dgm:pt modelId="{92F7B676-8538-43B6-A618-8FE31E33EC37}" type="pres">
      <dgm:prSet presAssocID="{446C430C-8EB9-4086-AEB1-F816DA164598}" presName="sp" presStyleCnt="0"/>
      <dgm:spPr/>
    </dgm:pt>
    <dgm:pt modelId="{F4761931-01EB-468C-97D6-ED23C0B5C068}" type="pres">
      <dgm:prSet presAssocID="{BAC5FAE7-C8BF-47E8-A1EA-B4DEC6D1402E}" presName="linNode" presStyleCnt="0"/>
      <dgm:spPr/>
    </dgm:pt>
    <dgm:pt modelId="{3F854D19-E4FF-42CC-A251-46D9258D1635}" type="pres">
      <dgm:prSet presAssocID="{BAC5FAE7-C8BF-47E8-A1EA-B4DEC6D1402E}" presName="parentText" presStyleLbl="solidFgAcc1" presStyleIdx="1" presStyleCnt="7">
        <dgm:presLayoutVars>
          <dgm:chMax val="1"/>
          <dgm:bulletEnabled/>
        </dgm:presLayoutVars>
      </dgm:prSet>
      <dgm:spPr/>
    </dgm:pt>
    <dgm:pt modelId="{A0146535-D23C-4F31-856D-E1CD33193FC6}" type="pres">
      <dgm:prSet presAssocID="{BAC5FAE7-C8BF-47E8-A1EA-B4DEC6D1402E}" presName="descendantText" presStyleLbl="alignNode1" presStyleIdx="1" presStyleCnt="7">
        <dgm:presLayoutVars>
          <dgm:bulletEnabled/>
        </dgm:presLayoutVars>
      </dgm:prSet>
      <dgm:spPr/>
    </dgm:pt>
    <dgm:pt modelId="{355EB0C0-8C76-42AF-848C-0662D44DD9F7}" type="pres">
      <dgm:prSet presAssocID="{01EC1951-6AA7-46F6-B07A-F48819D1EDB9}" presName="sp" presStyleCnt="0"/>
      <dgm:spPr/>
    </dgm:pt>
    <dgm:pt modelId="{2C439B72-0349-4889-AA1A-A67F9D67AA03}" type="pres">
      <dgm:prSet presAssocID="{2FB148CE-9431-451F-9CB1-9E489C8D993A}" presName="linNode" presStyleCnt="0"/>
      <dgm:spPr/>
    </dgm:pt>
    <dgm:pt modelId="{38E17E00-5BD1-4F19-8B89-6E2B93D4C222}" type="pres">
      <dgm:prSet presAssocID="{2FB148CE-9431-451F-9CB1-9E489C8D993A}" presName="parentText" presStyleLbl="solidFgAcc1" presStyleIdx="2" presStyleCnt="7">
        <dgm:presLayoutVars>
          <dgm:chMax val="1"/>
          <dgm:bulletEnabled/>
        </dgm:presLayoutVars>
      </dgm:prSet>
      <dgm:spPr/>
    </dgm:pt>
    <dgm:pt modelId="{1B845082-402A-4CC9-BD5E-1F389F409A01}" type="pres">
      <dgm:prSet presAssocID="{2FB148CE-9431-451F-9CB1-9E489C8D993A}" presName="descendantText" presStyleLbl="alignNode1" presStyleIdx="2" presStyleCnt="7">
        <dgm:presLayoutVars>
          <dgm:bulletEnabled/>
        </dgm:presLayoutVars>
      </dgm:prSet>
      <dgm:spPr/>
    </dgm:pt>
    <dgm:pt modelId="{3E3DA03A-F72A-4CA8-AE61-6717A02AD050}" type="pres">
      <dgm:prSet presAssocID="{908A2309-FDF6-46F3-B7B8-2542D2979EBE}" presName="sp" presStyleCnt="0"/>
      <dgm:spPr/>
    </dgm:pt>
    <dgm:pt modelId="{2F02E44D-D75B-4700-A239-F209230666BD}" type="pres">
      <dgm:prSet presAssocID="{42E612BB-0C14-4AEF-8806-2E3480947B7B}" presName="linNode" presStyleCnt="0"/>
      <dgm:spPr/>
    </dgm:pt>
    <dgm:pt modelId="{C472D5F5-69BF-4C3F-8A68-87F089D271AE}" type="pres">
      <dgm:prSet presAssocID="{42E612BB-0C14-4AEF-8806-2E3480947B7B}" presName="parentText" presStyleLbl="solidFgAcc1" presStyleIdx="3" presStyleCnt="7">
        <dgm:presLayoutVars>
          <dgm:chMax val="1"/>
          <dgm:bulletEnabled/>
        </dgm:presLayoutVars>
      </dgm:prSet>
      <dgm:spPr/>
    </dgm:pt>
    <dgm:pt modelId="{B4446A65-8BB6-40FD-B601-E44703641F00}" type="pres">
      <dgm:prSet presAssocID="{42E612BB-0C14-4AEF-8806-2E3480947B7B}" presName="descendantText" presStyleLbl="alignNode1" presStyleIdx="3" presStyleCnt="7">
        <dgm:presLayoutVars>
          <dgm:bulletEnabled/>
        </dgm:presLayoutVars>
      </dgm:prSet>
      <dgm:spPr/>
    </dgm:pt>
    <dgm:pt modelId="{7D884123-F353-4369-9E72-347D5796F734}" type="pres">
      <dgm:prSet presAssocID="{A1B56162-58FB-4C15-A6DB-2D09B6AAF264}" presName="sp" presStyleCnt="0"/>
      <dgm:spPr/>
    </dgm:pt>
    <dgm:pt modelId="{F5A8DD78-B2CF-4123-B7EC-19C29AEB336C}" type="pres">
      <dgm:prSet presAssocID="{021F7662-0D75-407A-8EE2-8835A6D0600F}" presName="linNode" presStyleCnt="0"/>
      <dgm:spPr/>
    </dgm:pt>
    <dgm:pt modelId="{5199ADBE-5977-485B-B16F-7274FDBD7461}" type="pres">
      <dgm:prSet presAssocID="{021F7662-0D75-407A-8EE2-8835A6D0600F}" presName="parentText" presStyleLbl="solidFgAcc1" presStyleIdx="4" presStyleCnt="7">
        <dgm:presLayoutVars>
          <dgm:chMax val="1"/>
          <dgm:bulletEnabled/>
        </dgm:presLayoutVars>
      </dgm:prSet>
      <dgm:spPr/>
    </dgm:pt>
    <dgm:pt modelId="{D5EC9D6B-50D8-4678-AF83-BF2659C32208}" type="pres">
      <dgm:prSet presAssocID="{021F7662-0D75-407A-8EE2-8835A6D0600F}" presName="descendantText" presStyleLbl="alignNode1" presStyleIdx="4" presStyleCnt="7">
        <dgm:presLayoutVars>
          <dgm:bulletEnabled/>
        </dgm:presLayoutVars>
      </dgm:prSet>
      <dgm:spPr/>
    </dgm:pt>
    <dgm:pt modelId="{E33D9866-3E4A-490E-B5D1-87129AEB31DA}" type="pres">
      <dgm:prSet presAssocID="{379974CE-D179-402B-8540-6219D372A2C1}" presName="sp" presStyleCnt="0"/>
      <dgm:spPr/>
    </dgm:pt>
    <dgm:pt modelId="{E56CEC34-E696-4B7C-B096-0ECD021B3CE7}" type="pres">
      <dgm:prSet presAssocID="{5EEDAA05-F063-4CEB-BB78-196091940DC6}" presName="linNode" presStyleCnt="0"/>
      <dgm:spPr/>
    </dgm:pt>
    <dgm:pt modelId="{03EDABC1-9160-43C9-9A8E-96DA70C71A26}" type="pres">
      <dgm:prSet presAssocID="{5EEDAA05-F063-4CEB-BB78-196091940DC6}" presName="parentText" presStyleLbl="solidFgAcc1" presStyleIdx="5" presStyleCnt="7">
        <dgm:presLayoutVars>
          <dgm:chMax val="1"/>
          <dgm:bulletEnabled/>
        </dgm:presLayoutVars>
      </dgm:prSet>
      <dgm:spPr/>
    </dgm:pt>
    <dgm:pt modelId="{D0AF34E1-17B9-4218-8948-23400560113A}" type="pres">
      <dgm:prSet presAssocID="{5EEDAA05-F063-4CEB-BB78-196091940DC6}" presName="descendantText" presStyleLbl="alignNode1" presStyleIdx="5" presStyleCnt="7">
        <dgm:presLayoutVars>
          <dgm:bulletEnabled/>
        </dgm:presLayoutVars>
      </dgm:prSet>
      <dgm:spPr/>
    </dgm:pt>
    <dgm:pt modelId="{08F86C1B-18B2-4671-8069-B72E15A13E73}" type="pres">
      <dgm:prSet presAssocID="{80273853-9E6B-4193-B2BB-32758165C291}" presName="sp" presStyleCnt="0"/>
      <dgm:spPr/>
    </dgm:pt>
    <dgm:pt modelId="{987EB984-0EDA-4D54-95D6-A2661802C9FA}" type="pres">
      <dgm:prSet presAssocID="{09E04F13-6452-4D9B-B788-9C4E3BBFF21A}" presName="linNode" presStyleCnt="0"/>
      <dgm:spPr/>
    </dgm:pt>
    <dgm:pt modelId="{A028D996-4B88-4043-A811-C98924038FBB}" type="pres">
      <dgm:prSet presAssocID="{09E04F13-6452-4D9B-B788-9C4E3BBFF21A}" presName="parentText" presStyleLbl="solidFgAcc1" presStyleIdx="6" presStyleCnt="7">
        <dgm:presLayoutVars>
          <dgm:chMax val="1"/>
          <dgm:bulletEnabled/>
        </dgm:presLayoutVars>
      </dgm:prSet>
      <dgm:spPr/>
    </dgm:pt>
    <dgm:pt modelId="{2E736B1E-0755-4C9A-95EF-FF4FA1982495}" type="pres">
      <dgm:prSet presAssocID="{09E04F13-6452-4D9B-B788-9C4E3BBFF21A}" presName="descendantText" presStyleLbl="alignNode1" presStyleIdx="6" presStyleCnt="7" custLinFactNeighborX="0" custLinFactNeighborY="-950">
        <dgm:presLayoutVars>
          <dgm:bulletEnabled/>
        </dgm:presLayoutVars>
      </dgm:prSet>
      <dgm:spPr/>
    </dgm:pt>
  </dgm:ptLst>
  <dgm:cxnLst>
    <dgm:cxn modelId="{5C157C03-4365-4E58-B815-4817A0173064}" type="presOf" srcId="{3C6CB41B-D504-4CA9-A535-ED00BFDC1150}" destId="{2E736B1E-0755-4C9A-95EF-FF4FA1982495}" srcOrd="0" destOrd="0" presId="urn:microsoft.com/office/officeart/2016/7/layout/VerticalHollowActionList"/>
    <dgm:cxn modelId="{FA901C0A-193E-40D6-B95C-29F7DAE3B2E1}" srcId="{2C7AD6AD-F2BB-4F5E-933B-E090C7C05B17}" destId="{5EEDAA05-F063-4CEB-BB78-196091940DC6}" srcOrd="5" destOrd="0" parTransId="{8D26E47A-581C-4B04-B37B-AC3F3527B428}" sibTransId="{80273853-9E6B-4193-B2BB-32758165C291}"/>
    <dgm:cxn modelId="{121EFD0F-8EC6-4A4B-B180-A159983DA1F7}" srcId="{2C7AD6AD-F2BB-4F5E-933B-E090C7C05B17}" destId="{09E04F13-6452-4D9B-B788-9C4E3BBFF21A}" srcOrd="6" destOrd="0" parTransId="{354B1DD7-F9CB-44EE-BA7B-2A4FC34EAB35}" sibTransId="{C7806BC7-DC23-4CC7-AB31-A746D48BA5D2}"/>
    <dgm:cxn modelId="{DCB30A13-C02A-497F-A150-EDF8C3E2F510}" type="presOf" srcId="{2C7AD6AD-F2BB-4F5E-933B-E090C7C05B17}" destId="{025D6D07-582A-4BFD-8E81-B567EF471D64}" srcOrd="0" destOrd="0" presId="urn:microsoft.com/office/officeart/2016/7/layout/VerticalHollowActionList"/>
    <dgm:cxn modelId="{B8820027-8B33-4CF9-995A-A6063CC20F23}" srcId="{2C7AD6AD-F2BB-4F5E-933B-E090C7C05B17}" destId="{2FB148CE-9431-451F-9CB1-9E489C8D993A}" srcOrd="2" destOrd="0" parTransId="{D9D791C1-62A5-4282-9DF9-94B712C825DE}" sibTransId="{908A2309-FDF6-46F3-B7B8-2542D2979EBE}"/>
    <dgm:cxn modelId="{BF965E2E-EDF0-445D-8494-F509B3C24032}" type="presOf" srcId="{47097561-DE3F-49E1-BA2A-C4315AC447C9}" destId="{D0AF34E1-17B9-4218-8948-23400560113A}" srcOrd="0" destOrd="0" presId="urn:microsoft.com/office/officeart/2016/7/layout/VerticalHollowActionList"/>
    <dgm:cxn modelId="{26AB9E5B-5C96-402D-A8F0-61BADB84382E}" type="presOf" srcId="{42E612BB-0C14-4AEF-8806-2E3480947B7B}" destId="{C472D5F5-69BF-4C3F-8A68-87F089D271AE}" srcOrd="0" destOrd="0" presId="urn:microsoft.com/office/officeart/2016/7/layout/VerticalHollowActionList"/>
    <dgm:cxn modelId="{CDB95B62-F9B1-4AB9-A9F2-732D867E8CAF}" srcId="{2C7AD6AD-F2BB-4F5E-933B-E090C7C05B17}" destId="{BAC5FAE7-C8BF-47E8-A1EA-B4DEC6D1402E}" srcOrd="1" destOrd="0" parTransId="{DED153E5-FAF1-4426-AD82-9CC1341B6A27}" sibTransId="{01EC1951-6AA7-46F6-B07A-F48819D1EDB9}"/>
    <dgm:cxn modelId="{EEAFD863-F71E-4392-87D2-90E3E89A8312}" type="presOf" srcId="{09E04F13-6452-4D9B-B788-9C4E3BBFF21A}" destId="{A028D996-4B88-4043-A811-C98924038FBB}" srcOrd="0" destOrd="0" presId="urn:microsoft.com/office/officeart/2016/7/layout/VerticalHollowActionList"/>
    <dgm:cxn modelId="{8F56FB48-D3B7-4C00-A3C3-C396D6D45056}" srcId="{2C7AD6AD-F2BB-4F5E-933B-E090C7C05B17}" destId="{6DC22078-6EB4-44EE-BD01-ECEDB4806246}" srcOrd="0" destOrd="0" parTransId="{B3A98779-3B19-4E23-8CC4-A149328A52E0}" sibTransId="{446C430C-8EB9-4086-AEB1-F816DA164598}"/>
    <dgm:cxn modelId="{499E3D6D-6B9E-40B9-BAE0-B41BD911964F}" srcId="{BAC5FAE7-C8BF-47E8-A1EA-B4DEC6D1402E}" destId="{1D820E71-2805-4FF5-9AEC-53BBADD4EB7F}" srcOrd="0" destOrd="0" parTransId="{26F955C9-2C69-467A-83E9-CE54AADAAF93}" sibTransId="{E4905D15-B0BB-406F-ACA0-8FAFC9ADADC7}"/>
    <dgm:cxn modelId="{FB79D06E-28ED-40FA-819F-AB06208A76A0}" srcId="{6DC22078-6EB4-44EE-BD01-ECEDB4806246}" destId="{5DC39029-565B-4E47-AB40-559C5CA6D7D3}" srcOrd="0" destOrd="0" parTransId="{68A17177-31B7-4E65-94AE-A3385CD2214B}" sibTransId="{EA1AC547-BBE8-4D17-85E8-31D665089331}"/>
    <dgm:cxn modelId="{B6ECA752-B6D5-4719-824D-8155F5FA807B}" type="presOf" srcId="{5DC39029-565B-4E47-AB40-559C5CA6D7D3}" destId="{63B2304C-F6E4-4C92-A982-B24E3B877B5E}" srcOrd="0" destOrd="0" presId="urn:microsoft.com/office/officeart/2016/7/layout/VerticalHollowActionList"/>
    <dgm:cxn modelId="{11E67F78-798C-415E-AE1D-5859B3983997}" type="presOf" srcId="{6DC22078-6EB4-44EE-BD01-ECEDB4806246}" destId="{A52EDAA1-292E-4AAC-B037-F8E4BE6F4C00}" srcOrd="0" destOrd="0" presId="urn:microsoft.com/office/officeart/2016/7/layout/VerticalHollowActionList"/>
    <dgm:cxn modelId="{C9B32385-1751-4EA6-870E-0A0937C20837}" type="presOf" srcId="{021F7662-0D75-407A-8EE2-8835A6D0600F}" destId="{5199ADBE-5977-485B-B16F-7274FDBD7461}" srcOrd="0" destOrd="0" presId="urn:microsoft.com/office/officeart/2016/7/layout/VerticalHollowActionList"/>
    <dgm:cxn modelId="{E5B6728D-7E49-47EB-8F50-D1C79C16FAC2}" type="presOf" srcId="{BAC5FAE7-C8BF-47E8-A1EA-B4DEC6D1402E}" destId="{3F854D19-E4FF-42CC-A251-46D9258D1635}" srcOrd="0" destOrd="0" presId="urn:microsoft.com/office/officeart/2016/7/layout/VerticalHollowActionList"/>
    <dgm:cxn modelId="{5239C992-C855-468F-A48B-A40E6DE88855}" type="presOf" srcId="{5EEDAA05-F063-4CEB-BB78-196091940DC6}" destId="{03EDABC1-9160-43C9-9A8E-96DA70C71A26}" srcOrd="0" destOrd="0" presId="urn:microsoft.com/office/officeart/2016/7/layout/VerticalHollowActionList"/>
    <dgm:cxn modelId="{6B0AA295-15B6-4A8E-90AC-52A8031C8B43}" srcId="{2FB148CE-9431-451F-9CB1-9E489C8D993A}" destId="{CC3873E7-5AE1-4FDE-A4FE-40521DE17A35}" srcOrd="0" destOrd="0" parTransId="{9FCD024A-3107-4931-84AA-54759BF58BDF}" sibTransId="{DB3E4929-2250-4F18-932E-CC7C3923FC2D}"/>
    <dgm:cxn modelId="{765D95B8-FB9D-424C-BC4C-999B9E0AF7C3}" type="presOf" srcId="{1D820E71-2805-4FF5-9AEC-53BBADD4EB7F}" destId="{A0146535-D23C-4F31-856D-E1CD33193FC6}" srcOrd="0" destOrd="0" presId="urn:microsoft.com/office/officeart/2016/7/layout/VerticalHollowActionList"/>
    <dgm:cxn modelId="{63E596BF-5DE4-498E-B15D-B1C4DCDD7EA4}" srcId="{021F7662-0D75-407A-8EE2-8835A6D0600F}" destId="{C2D2FF9C-2E3A-4052-8D4B-33B264690C76}" srcOrd="0" destOrd="0" parTransId="{403147B3-0B3C-49F5-B11A-6904ED3125AE}" sibTransId="{02AF01AF-A4DD-45DB-AB69-FF4D4D173D6D}"/>
    <dgm:cxn modelId="{579EF5C1-A8DD-4994-AF8C-7806B21BE473}" srcId="{5EEDAA05-F063-4CEB-BB78-196091940DC6}" destId="{47097561-DE3F-49E1-BA2A-C4315AC447C9}" srcOrd="0" destOrd="0" parTransId="{023BB353-646C-4FA1-B328-DCFDDC74426B}" sibTransId="{15A6FF9C-8366-4906-B9AC-07BECDE7F46D}"/>
    <dgm:cxn modelId="{33D9DFCA-27DB-410D-8064-E898F115DFA9}" type="presOf" srcId="{2FB148CE-9431-451F-9CB1-9E489C8D993A}" destId="{38E17E00-5BD1-4F19-8B89-6E2B93D4C222}" srcOrd="0" destOrd="0" presId="urn:microsoft.com/office/officeart/2016/7/layout/VerticalHollowActionList"/>
    <dgm:cxn modelId="{000873CD-7B28-4DFF-AC23-B362618FEB12}" srcId="{2C7AD6AD-F2BB-4F5E-933B-E090C7C05B17}" destId="{42E612BB-0C14-4AEF-8806-2E3480947B7B}" srcOrd="3" destOrd="0" parTransId="{E77C936E-E869-47FC-9BD3-79A4CD627046}" sibTransId="{A1B56162-58FB-4C15-A6DB-2D09B6AAF264}"/>
    <dgm:cxn modelId="{B5EC10D2-AD6E-45F5-B07F-01802FB479C8}" type="presOf" srcId="{A3A213E9-0482-49CF-AA7A-78477523958D}" destId="{B4446A65-8BB6-40FD-B601-E44703641F00}" srcOrd="0" destOrd="0" presId="urn:microsoft.com/office/officeart/2016/7/layout/VerticalHollowActionList"/>
    <dgm:cxn modelId="{9429E6DE-7E7A-4458-A1E7-0CB9D5348D63}" type="presOf" srcId="{CC3873E7-5AE1-4FDE-A4FE-40521DE17A35}" destId="{1B845082-402A-4CC9-BD5E-1F389F409A01}" srcOrd="0" destOrd="0" presId="urn:microsoft.com/office/officeart/2016/7/layout/VerticalHollowActionList"/>
    <dgm:cxn modelId="{CCA3D9DF-20EA-449F-9638-6996E6640818}" srcId="{09E04F13-6452-4D9B-B788-9C4E3BBFF21A}" destId="{3C6CB41B-D504-4CA9-A535-ED00BFDC1150}" srcOrd="0" destOrd="0" parTransId="{D47CCED7-A199-4191-9117-C1795CF43DDC}" sibTransId="{CC8B23F8-3A47-432F-A787-442A09F40FFE}"/>
    <dgm:cxn modelId="{846B1BE7-38F0-4719-9705-5469EF059F71}" srcId="{42E612BB-0C14-4AEF-8806-2E3480947B7B}" destId="{A3A213E9-0482-49CF-AA7A-78477523958D}" srcOrd="0" destOrd="0" parTransId="{E6E0A340-5F2A-4A23-B5D4-C4D98AD69DE5}" sibTransId="{AC9DFD5F-9A1D-4823-A4CA-04579FCF1AF2}"/>
    <dgm:cxn modelId="{261FC4F8-FE9E-415F-B5A9-73040015DA37}" type="presOf" srcId="{C2D2FF9C-2E3A-4052-8D4B-33B264690C76}" destId="{D5EC9D6B-50D8-4678-AF83-BF2659C32208}" srcOrd="0" destOrd="0" presId="urn:microsoft.com/office/officeart/2016/7/layout/VerticalHollowActionList"/>
    <dgm:cxn modelId="{789490FB-7C8F-4FDE-8F75-4EF72514D575}" srcId="{2C7AD6AD-F2BB-4F5E-933B-E090C7C05B17}" destId="{021F7662-0D75-407A-8EE2-8835A6D0600F}" srcOrd="4" destOrd="0" parTransId="{1888832F-F298-457B-8206-A13BDB5AE5F8}" sibTransId="{379974CE-D179-402B-8540-6219D372A2C1}"/>
    <dgm:cxn modelId="{C6FEE289-12ED-4F9F-BD8E-3631F422DDD4}" type="presParOf" srcId="{025D6D07-582A-4BFD-8E81-B567EF471D64}" destId="{718854A4-FCAA-4C11-9484-FB22186DEF4E}" srcOrd="0" destOrd="0" presId="urn:microsoft.com/office/officeart/2016/7/layout/VerticalHollowActionList"/>
    <dgm:cxn modelId="{13BC094E-6436-436D-93A9-7065BC41AAA7}" type="presParOf" srcId="{718854A4-FCAA-4C11-9484-FB22186DEF4E}" destId="{A52EDAA1-292E-4AAC-B037-F8E4BE6F4C00}" srcOrd="0" destOrd="0" presId="urn:microsoft.com/office/officeart/2016/7/layout/VerticalHollowActionList"/>
    <dgm:cxn modelId="{3BAD162A-F929-44C2-9D8B-C547CE8B0321}" type="presParOf" srcId="{718854A4-FCAA-4C11-9484-FB22186DEF4E}" destId="{63B2304C-F6E4-4C92-A982-B24E3B877B5E}" srcOrd="1" destOrd="0" presId="urn:microsoft.com/office/officeart/2016/7/layout/VerticalHollowActionList"/>
    <dgm:cxn modelId="{6C816AF0-38B9-49D2-BF9E-46BE39E18A82}" type="presParOf" srcId="{025D6D07-582A-4BFD-8E81-B567EF471D64}" destId="{92F7B676-8538-43B6-A618-8FE31E33EC37}" srcOrd="1" destOrd="0" presId="urn:microsoft.com/office/officeart/2016/7/layout/VerticalHollowActionList"/>
    <dgm:cxn modelId="{6919D161-F983-42E1-B774-54A074973FD1}" type="presParOf" srcId="{025D6D07-582A-4BFD-8E81-B567EF471D64}" destId="{F4761931-01EB-468C-97D6-ED23C0B5C068}" srcOrd="2" destOrd="0" presId="urn:microsoft.com/office/officeart/2016/7/layout/VerticalHollowActionList"/>
    <dgm:cxn modelId="{DADC95AD-8B8B-4003-B7B3-CE1F7AC15298}" type="presParOf" srcId="{F4761931-01EB-468C-97D6-ED23C0B5C068}" destId="{3F854D19-E4FF-42CC-A251-46D9258D1635}" srcOrd="0" destOrd="0" presId="urn:microsoft.com/office/officeart/2016/7/layout/VerticalHollowActionList"/>
    <dgm:cxn modelId="{144F6A1F-4885-437B-BB07-81EB27C4FAC0}" type="presParOf" srcId="{F4761931-01EB-468C-97D6-ED23C0B5C068}" destId="{A0146535-D23C-4F31-856D-E1CD33193FC6}" srcOrd="1" destOrd="0" presId="urn:microsoft.com/office/officeart/2016/7/layout/VerticalHollowActionList"/>
    <dgm:cxn modelId="{6D2E41A9-5FC6-4807-885F-B31F49EA3BAD}" type="presParOf" srcId="{025D6D07-582A-4BFD-8E81-B567EF471D64}" destId="{355EB0C0-8C76-42AF-848C-0662D44DD9F7}" srcOrd="3" destOrd="0" presId="urn:microsoft.com/office/officeart/2016/7/layout/VerticalHollowActionList"/>
    <dgm:cxn modelId="{D40DAA44-945C-46B8-B92D-67F13E1BD2CA}" type="presParOf" srcId="{025D6D07-582A-4BFD-8E81-B567EF471D64}" destId="{2C439B72-0349-4889-AA1A-A67F9D67AA03}" srcOrd="4" destOrd="0" presId="urn:microsoft.com/office/officeart/2016/7/layout/VerticalHollowActionList"/>
    <dgm:cxn modelId="{E4448B76-2120-4492-955F-980DED8D2B55}" type="presParOf" srcId="{2C439B72-0349-4889-AA1A-A67F9D67AA03}" destId="{38E17E00-5BD1-4F19-8B89-6E2B93D4C222}" srcOrd="0" destOrd="0" presId="urn:microsoft.com/office/officeart/2016/7/layout/VerticalHollowActionList"/>
    <dgm:cxn modelId="{3BA4822B-8FDC-42E0-AFF8-3DF0212C8F70}" type="presParOf" srcId="{2C439B72-0349-4889-AA1A-A67F9D67AA03}" destId="{1B845082-402A-4CC9-BD5E-1F389F409A01}" srcOrd="1" destOrd="0" presId="urn:microsoft.com/office/officeart/2016/7/layout/VerticalHollowActionList"/>
    <dgm:cxn modelId="{62CBF028-069D-4973-91C7-5107C80F115D}" type="presParOf" srcId="{025D6D07-582A-4BFD-8E81-B567EF471D64}" destId="{3E3DA03A-F72A-4CA8-AE61-6717A02AD050}" srcOrd="5" destOrd="0" presId="urn:microsoft.com/office/officeart/2016/7/layout/VerticalHollowActionList"/>
    <dgm:cxn modelId="{1115597F-F00C-4962-B815-DA92A5E4A1C9}" type="presParOf" srcId="{025D6D07-582A-4BFD-8E81-B567EF471D64}" destId="{2F02E44D-D75B-4700-A239-F209230666BD}" srcOrd="6" destOrd="0" presId="urn:microsoft.com/office/officeart/2016/7/layout/VerticalHollowActionList"/>
    <dgm:cxn modelId="{EA5DBD13-8026-4810-B029-956FFDFD4836}" type="presParOf" srcId="{2F02E44D-D75B-4700-A239-F209230666BD}" destId="{C472D5F5-69BF-4C3F-8A68-87F089D271AE}" srcOrd="0" destOrd="0" presId="urn:microsoft.com/office/officeart/2016/7/layout/VerticalHollowActionList"/>
    <dgm:cxn modelId="{07529CA9-254F-4E1A-9B6C-3413C47098C6}" type="presParOf" srcId="{2F02E44D-D75B-4700-A239-F209230666BD}" destId="{B4446A65-8BB6-40FD-B601-E44703641F00}" srcOrd="1" destOrd="0" presId="urn:microsoft.com/office/officeart/2016/7/layout/VerticalHollowActionList"/>
    <dgm:cxn modelId="{5ECEE837-22DA-4AD9-BF26-5A318702496D}" type="presParOf" srcId="{025D6D07-582A-4BFD-8E81-B567EF471D64}" destId="{7D884123-F353-4369-9E72-347D5796F734}" srcOrd="7" destOrd="0" presId="urn:microsoft.com/office/officeart/2016/7/layout/VerticalHollowActionList"/>
    <dgm:cxn modelId="{5978E598-E277-4ACC-8592-139C134DA86F}" type="presParOf" srcId="{025D6D07-582A-4BFD-8E81-B567EF471D64}" destId="{F5A8DD78-B2CF-4123-B7EC-19C29AEB336C}" srcOrd="8" destOrd="0" presId="urn:microsoft.com/office/officeart/2016/7/layout/VerticalHollowActionList"/>
    <dgm:cxn modelId="{6C0DF30E-0F2E-4DAF-A1A9-7BB735349740}" type="presParOf" srcId="{F5A8DD78-B2CF-4123-B7EC-19C29AEB336C}" destId="{5199ADBE-5977-485B-B16F-7274FDBD7461}" srcOrd="0" destOrd="0" presId="urn:microsoft.com/office/officeart/2016/7/layout/VerticalHollowActionList"/>
    <dgm:cxn modelId="{27DB1F13-CE57-4986-B1EF-705CD7B47F3F}" type="presParOf" srcId="{F5A8DD78-B2CF-4123-B7EC-19C29AEB336C}" destId="{D5EC9D6B-50D8-4678-AF83-BF2659C32208}" srcOrd="1" destOrd="0" presId="urn:microsoft.com/office/officeart/2016/7/layout/VerticalHollowActionList"/>
    <dgm:cxn modelId="{03C404C3-A3CC-431A-B088-B24031C99B8C}" type="presParOf" srcId="{025D6D07-582A-4BFD-8E81-B567EF471D64}" destId="{E33D9866-3E4A-490E-B5D1-87129AEB31DA}" srcOrd="9" destOrd="0" presId="urn:microsoft.com/office/officeart/2016/7/layout/VerticalHollowActionList"/>
    <dgm:cxn modelId="{EC681DFC-B8B1-46FC-BDD1-7F1774936D29}" type="presParOf" srcId="{025D6D07-582A-4BFD-8E81-B567EF471D64}" destId="{E56CEC34-E696-4B7C-B096-0ECD021B3CE7}" srcOrd="10" destOrd="0" presId="urn:microsoft.com/office/officeart/2016/7/layout/VerticalHollowActionList"/>
    <dgm:cxn modelId="{50F478FA-1C12-457C-B027-C899502342FD}" type="presParOf" srcId="{E56CEC34-E696-4B7C-B096-0ECD021B3CE7}" destId="{03EDABC1-9160-43C9-9A8E-96DA70C71A26}" srcOrd="0" destOrd="0" presId="urn:microsoft.com/office/officeart/2016/7/layout/VerticalHollowActionList"/>
    <dgm:cxn modelId="{7D98F9A7-8F37-4801-922D-68B6E6379083}" type="presParOf" srcId="{E56CEC34-E696-4B7C-B096-0ECD021B3CE7}" destId="{D0AF34E1-17B9-4218-8948-23400560113A}" srcOrd="1" destOrd="0" presId="urn:microsoft.com/office/officeart/2016/7/layout/VerticalHollowActionList"/>
    <dgm:cxn modelId="{A48BBFD3-3D5E-4C3A-8F02-26C70AD62CBE}" type="presParOf" srcId="{025D6D07-582A-4BFD-8E81-B567EF471D64}" destId="{08F86C1B-18B2-4671-8069-B72E15A13E73}" srcOrd="11" destOrd="0" presId="urn:microsoft.com/office/officeart/2016/7/layout/VerticalHollowActionList"/>
    <dgm:cxn modelId="{B8F81337-93F1-40C6-B816-E6C0A43B65B5}" type="presParOf" srcId="{025D6D07-582A-4BFD-8E81-B567EF471D64}" destId="{987EB984-0EDA-4D54-95D6-A2661802C9FA}" srcOrd="12" destOrd="0" presId="urn:microsoft.com/office/officeart/2016/7/layout/VerticalHollowActionList"/>
    <dgm:cxn modelId="{611717B0-01A4-4DB6-9945-B5645D915347}" type="presParOf" srcId="{987EB984-0EDA-4D54-95D6-A2661802C9FA}" destId="{A028D996-4B88-4043-A811-C98924038FBB}" srcOrd="0" destOrd="0" presId="urn:microsoft.com/office/officeart/2016/7/layout/VerticalHollowActionList"/>
    <dgm:cxn modelId="{5CC43A95-DD20-4E44-9716-6826854FE67C}" type="presParOf" srcId="{987EB984-0EDA-4D54-95D6-A2661802C9FA}" destId="{2E736B1E-0755-4C9A-95EF-FF4FA1982495}"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7408563-AF29-4B09-A67A-DE5D9A9EB1AD}" type="doc">
      <dgm:prSet loTypeId="urn:microsoft.com/office/officeart/2005/8/layout/vList2" loCatId="list" qsTypeId="urn:microsoft.com/office/officeart/2005/8/quickstyle/simple1#4" qsCatId="simple" csTypeId="urn:microsoft.com/office/officeart/2005/8/colors/accent1_2#4" csCatId="accent1"/>
      <dgm:spPr/>
      <dgm:t>
        <a:bodyPr/>
        <a:lstStyle/>
        <a:p>
          <a:endParaRPr lang="en-US"/>
        </a:p>
      </dgm:t>
    </dgm:pt>
    <dgm:pt modelId="{31321D2C-24BB-467A-AB63-428081972058}">
      <dgm:prSet/>
      <dgm:spPr/>
      <dgm:t>
        <a:bodyPr/>
        <a:lstStyle/>
        <a:p>
          <a:r>
            <a:rPr lang="en-US"/>
            <a:t>Activity 1: Seeds of Security</a:t>
          </a:r>
        </a:p>
      </dgm:t>
    </dgm:pt>
    <dgm:pt modelId="{1DF440CD-E232-4A81-8C2C-DC306826D349}" type="parTrans" cxnId="{9957E03C-A026-4ADF-ACB0-BD8D18E64DD6}">
      <dgm:prSet/>
      <dgm:spPr/>
      <dgm:t>
        <a:bodyPr/>
        <a:lstStyle/>
        <a:p>
          <a:endParaRPr lang="en-US"/>
        </a:p>
      </dgm:t>
    </dgm:pt>
    <dgm:pt modelId="{7C45F7F4-DFC5-4DB1-BC9B-B1ADC117113C}" type="sibTrans" cxnId="{9957E03C-A026-4ADF-ACB0-BD8D18E64DD6}">
      <dgm:prSet/>
      <dgm:spPr/>
      <dgm:t>
        <a:bodyPr/>
        <a:lstStyle/>
        <a:p>
          <a:endParaRPr lang="en-US"/>
        </a:p>
      </dgm:t>
    </dgm:pt>
    <dgm:pt modelId="{F263189C-E084-4341-B0FF-E7EDA8A902BA}">
      <dgm:prSet/>
      <dgm:spPr/>
      <dgm:t>
        <a:bodyPr/>
        <a:lstStyle/>
        <a:p>
          <a:r>
            <a:rPr lang="en-US"/>
            <a:t>Activity 2: Green Challenges</a:t>
          </a:r>
        </a:p>
      </dgm:t>
    </dgm:pt>
    <dgm:pt modelId="{54DF5A78-E920-400C-AD0B-9E4B5D745607}" type="parTrans" cxnId="{246790A6-B315-47C3-94AC-4FE6EAB9EE86}">
      <dgm:prSet/>
      <dgm:spPr/>
      <dgm:t>
        <a:bodyPr/>
        <a:lstStyle/>
        <a:p>
          <a:endParaRPr lang="en-US"/>
        </a:p>
      </dgm:t>
    </dgm:pt>
    <dgm:pt modelId="{DFC1DB8C-5BA9-42C8-945F-573868825B2F}" type="sibTrans" cxnId="{246790A6-B315-47C3-94AC-4FE6EAB9EE86}">
      <dgm:prSet/>
      <dgm:spPr/>
      <dgm:t>
        <a:bodyPr/>
        <a:lstStyle/>
        <a:p>
          <a:endParaRPr lang="en-US"/>
        </a:p>
      </dgm:t>
    </dgm:pt>
    <dgm:pt modelId="{DB877DE1-537B-49DC-A1EF-64D51280BEDA}">
      <dgm:prSet/>
      <dgm:spPr/>
      <dgm:t>
        <a:bodyPr/>
        <a:lstStyle/>
        <a:p>
          <a:r>
            <a:rPr lang="en-US"/>
            <a:t>Activity 3: Green Educators</a:t>
          </a:r>
        </a:p>
      </dgm:t>
    </dgm:pt>
    <dgm:pt modelId="{1568B423-23D0-4FC5-803D-A7162305FE5C}" type="parTrans" cxnId="{589536CC-23DB-405F-8C25-79B3627DCEA5}">
      <dgm:prSet/>
      <dgm:spPr/>
      <dgm:t>
        <a:bodyPr/>
        <a:lstStyle/>
        <a:p>
          <a:endParaRPr lang="en-US"/>
        </a:p>
      </dgm:t>
    </dgm:pt>
    <dgm:pt modelId="{68EEA3FB-51A7-4C36-87D4-3D1102AE28E0}" type="sibTrans" cxnId="{589536CC-23DB-405F-8C25-79B3627DCEA5}">
      <dgm:prSet/>
      <dgm:spPr/>
      <dgm:t>
        <a:bodyPr/>
        <a:lstStyle/>
        <a:p>
          <a:endParaRPr lang="en-US"/>
        </a:p>
      </dgm:t>
    </dgm:pt>
    <dgm:pt modelId="{E694EC4B-684F-48CA-A7EE-DF98E7BD1E75}">
      <dgm:prSet/>
      <dgm:spPr/>
      <dgm:t>
        <a:bodyPr/>
        <a:lstStyle/>
        <a:p>
          <a:r>
            <a:rPr lang="en-US"/>
            <a:t>Activity 4: Green Academies Research Hub</a:t>
          </a:r>
        </a:p>
      </dgm:t>
    </dgm:pt>
    <dgm:pt modelId="{E099E357-4362-431B-A8B1-9657E0F40BD3}" type="parTrans" cxnId="{61B40033-44BD-43CA-90C3-FC11BDDB4F95}">
      <dgm:prSet/>
      <dgm:spPr/>
      <dgm:t>
        <a:bodyPr/>
        <a:lstStyle/>
        <a:p>
          <a:endParaRPr lang="en-US"/>
        </a:p>
      </dgm:t>
    </dgm:pt>
    <dgm:pt modelId="{FE1D90F1-396A-4ACC-80B2-B6A142A9E6A5}" type="sibTrans" cxnId="{61B40033-44BD-43CA-90C3-FC11BDDB4F95}">
      <dgm:prSet/>
      <dgm:spPr/>
      <dgm:t>
        <a:bodyPr/>
        <a:lstStyle/>
        <a:p>
          <a:endParaRPr lang="en-US"/>
        </a:p>
      </dgm:t>
    </dgm:pt>
    <dgm:pt modelId="{F6F05CA9-10B8-4CC6-9DF0-E559EF4796C2}">
      <dgm:prSet/>
      <dgm:spPr/>
      <dgm:t>
        <a:bodyPr/>
        <a:lstStyle/>
        <a:p>
          <a:r>
            <a:rPr lang="en-US"/>
            <a:t>Activity 5: Green Explorers </a:t>
          </a:r>
        </a:p>
      </dgm:t>
    </dgm:pt>
    <dgm:pt modelId="{A149714C-E8B7-4FDF-929A-E197B91E894B}" type="parTrans" cxnId="{F1D7E017-B55E-4CA6-A799-488ABAEADF4E}">
      <dgm:prSet/>
      <dgm:spPr/>
      <dgm:t>
        <a:bodyPr/>
        <a:lstStyle/>
        <a:p>
          <a:endParaRPr lang="en-US"/>
        </a:p>
      </dgm:t>
    </dgm:pt>
    <dgm:pt modelId="{F4DBF110-AA2E-46AB-AF22-EC1B7CF42567}" type="sibTrans" cxnId="{F1D7E017-B55E-4CA6-A799-488ABAEADF4E}">
      <dgm:prSet/>
      <dgm:spPr/>
      <dgm:t>
        <a:bodyPr/>
        <a:lstStyle/>
        <a:p>
          <a:endParaRPr lang="en-US"/>
        </a:p>
      </dgm:t>
    </dgm:pt>
    <dgm:pt modelId="{2E2551F8-F82A-4DFC-A6CB-668EC4EA8172}">
      <dgm:prSet/>
      <dgm:spPr/>
      <dgm:t>
        <a:bodyPr/>
        <a:lstStyle/>
        <a:p>
          <a:r>
            <a:rPr lang="en-US"/>
            <a:t>Activity 6: Eco Advocacy </a:t>
          </a:r>
        </a:p>
      </dgm:t>
    </dgm:pt>
    <dgm:pt modelId="{7FF08EB8-4670-42E6-BF16-F1BEE5DE217C}" type="parTrans" cxnId="{020D08F9-97E0-4B95-AA65-97C20863436E}">
      <dgm:prSet/>
      <dgm:spPr/>
      <dgm:t>
        <a:bodyPr/>
        <a:lstStyle/>
        <a:p>
          <a:endParaRPr lang="en-US"/>
        </a:p>
      </dgm:t>
    </dgm:pt>
    <dgm:pt modelId="{E450F99B-5526-42B0-A45D-CF65870C9CE1}" type="sibTrans" cxnId="{020D08F9-97E0-4B95-AA65-97C20863436E}">
      <dgm:prSet/>
      <dgm:spPr/>
      <dgm:t>
        <a:bodyPr/>
        <a:lstStyle/>
        <a:p>
          <a:endParaRPr lang="en-US"/>
        </a:p>
      </dgm:t>
    </dgm:pt>
    <dgm:pt modelId="{8C8198C4-B291-4D98-9FED-F0A2D0D76A5A}">
      <dgm:prSet/>
      <dgm:spPr/>
      <dgm:t>
        <a:bodyPr/>
        <a:lstStyle/>
        <a:p>
          <a:r>
            <a:rPr lang="en-US"/>
            <a:t>Activity 7: Eco Voice </a:t>
          </a:r>
        </a:p>
      </dgm:t>
    </dgm:pt>
    <dgm:pt modelId="{49387081-D768-45F1-B9F3-9007D00E67DC}" type="parTrans" cxnId="{A34E641A-BCA2-4B97-B534-60A2C1515F2A}">
      <dgm:prSet/>
      <dgm:spPr/>
      <dgm:t>
        <a:bodyPr/>
        <a:lstStyle/>
        <a:p>
          <a:endParaRPr lang="en-US"/>
        </a:p>
      </dgm:t>
    </dgm:pt>
    <dgm:pt modelId="{B6F82C6A-C35D-4B9B-93FB-3636E05061FC}" type="sibTrans" cxnId="{A34E641A-BCA2-4B97-B534-60A2C1515F2A}">
      <dgm:prSet/>
      <dgm:spPr/>
      <dgm:t>
        <a:bodyPr/>
        <a:lstStyle/>
        <a:p>
          <a:endParaRPr lang="en-US"/>
        </a:p>
      </dgm:t>
    </dgm:pt>
    <dgm:pt modelId="{5C0EFE20-3FEE-406A-937C-2CB8B9F3A0EA}">
      <dgm:prSet/>
      <dgm:spPr/>
      <dgm:t>
        <a:bodyPr/>
        <a:lstStyle/>
        <a:p>
          <a:r>
            <a:rPr lang="en-US"/>
            <a:t>Activity 8: Green Melodies </a:t>
          </a:r>
        </a:p>
      </dgm:t>
    </dgm:pt>
    <dgm:pt modelId="{2CF0F4AB-FE82-49DE-BCF5-18451FE24274}" type="parTrans" cxnId="{C7CDDF06-E9F7-404A-BA97-002C4ACBA02F}">
      <dgm:prSet/>
      <dgm:spPr/>
      <dgm:t>
        <a:bodyPr/>
        <a:lstStyle/>
        <a:p>
          <a:endParaRPr lang="en-US"/>
        </a:p>
      </dgm:t>
    </dgm:pt>
    <dgm:pt modelId="{3AD5BFB7-A412-4F78-8D5B-0D657A1572B8}" type="sibTrans" cxnId="{C7CDDF06-E9F7-404A-BA97-002C4ACBA02F}">
      <dgm:prSet/>
      <dgm:spPr/>
      <dgm:t>
        <a:bodyPr/>
        <a:lstStyle/>
        <a:p>
          <a:endParaRPr lang="en-US"/>
        </a:p>
      </dgm:t>
    </dgm:pt>
    <dgm:pt modelId="{8CEA0CE9-9B48-4850-A748-252498BE2A7D}" type="pres">
      <dgm:prSet presAssocID="{17408563-AF29-4B09-A67A-DE5D9A9EB1AD}" presName="linear" presStyleCnt="0">
        <dgm:presLayoutVars>
          <dgm:animLvl val="lvl"/>
          <dgm:resizeHandles val="exact"/>
        </dgm:presLayoutVars>
      </dgm:prSet>
      <dgm:spPr/>
    </dgm:pt>
    <dgm:pt modelId="{1B0F96A8-0989-434E-9FE3-322D33A4EF2E}" type="pres">
      <dgm:prSet presAssocID="{31321D2C-24BB-467A-AB63-428081972058}" presName="parentText" presStyleLbl="node1" presStyleIdx="0" presStyleCnt="8">
        <dgm:presLayoutVars>
          <dgm:chMax val="0"/>
          <dgm:bulletEnabled val="1"/>
        </dgm:presLayoutVars>
      </dgm:prSet>
      <dgm:spPr/>
    </dgm:pt>
    <dgm:pt modelId="{B9888D24-3DB9-46B7-939B-C95FC6FB6D0A}" type="pres">
      <dgm:prSet presAssocID="{7C45F7F4-DFC5-4DB1-BC9B-B1ADC117113C}" presName="spacer" presStyleCnt="0"/>
      <dgm:spPr/>
    </dgm:pt>
    <dgm:pt modelId="{98012944-1D93-4BDA-A168-F14AFE08DFED}" type="pres">
      <dgm:prSet presAssocID="{F263189C-E084-4341-B0FF-E7EDA8A902BA}" presName="parentText" presStyleLbl="node1" presStyleIdx="1" presStyleCnt="8">
        <dgm:presLayoutVars>
          <dgm:chMax val="0"/>
          <dgm:bulletEnabled val="1"/>
        </dgm:presLayoutVars>
      </dgm:prSet>
      <dgm:spPr/>
    </dgm:pt>
    <dgm:pt modelId="{4396E49A-2E52-4936-B854-0D853ECE2BF0}" type="pres">
      <dgm:prSet presAssocID="{DFC1DB8C-5BA9-42C8-945F-573868825B2F}" presName="spacer" presStyleCnt="0"/>
      <dgm:spPr/>
    </dgm:pt>
    <dgm:pt modelId="{C20C0A6E-5480-47E1-927B-2784E9DEF00E}" type="pres">
      <dgm:prSet presAssocID="{DB877DE1-537B-49DC-A1EF-64D51280BEDA}" presName="parentText" presStyleLbl="node1" presStyleIdx="2" presStyleCnt="8">
        <dgm:presLayoutVars>
          <dgm:chMax val="0"/>
          <dgm:bulletEnabled val="1"/>
        </dgm:presLayoutVars>
      </dgm:prSet>
      <dgm:spPr/>
    </dgm:pt>
    <dgm:pt modelId="{990DEC67-FA16-47AA-9D4D-9525FFADCAD2}" type="pres">
      <dgm:prSet presAssocID="{68EEA3FB-51A7-4C36-87D4-3D1102AE28E0}" presName="spacer" presStyleCnt="0"/>
      <dgm:spPr/>
    </dgm:pt>
    <dgm:pt modelId="{1396AFB2-95C8-4BAA-870E-1F0B5843E819}" type="pres">
      <dgm:prSet presAssocID="{E694EC4B-684F-48CA-A7EE-DF98E7BD1E75}" presName="parentText" presStyleLbl="node1" presStyleIdx="3" presStyleCnt="8">
        <dgm:presLayoutVars>
          <dgm:chMax val="0"/>
          <dgm:bulletEnabled val="1"/>
        </dgm:presLayoutVars>
      </dgm:prSet>
      <dgm:spPr/>
    </dgm:pt>
    <dgm:pt modelId="{3A2355A6-95C2-4ED5-98EB-5F021C89DAFC}" type="pres">
      <dgm:prSet presAssocID="{FE1D90F1-396A-4ACC-80B2-B6A142A9E6A5}" presName="spacer" presStyleCnt="0"/>
      <dgm:spPr/>
    </dgm:pt>
    <dgm:pt modelId="{DECD5C3C-3005-4789-892A-4450C9953892}" type="pres">
      <dgm:prSet presAssocID="{F6F05CA9-10B8-4CC6-9DF0-E559EF4796C2}" presName="parentText" presStyleLbl="node1" presStyleIdx="4" presStyleCnt="8">
        <dgm:presLayoutVars>
          <dgm:chMax val="0"/>
          <dgm:bulletEnabled val="1"/>
        </dgm:presLayoutVars>
      </dgm:prSet>
      <dgm:spPr/>
    </dgm:pt>
    <dgm:pt modelId="{10FF008A-BDA7-4EE5-BDAC-5B1C57CF97E3}" type="pres">
      <dgm:prSet presAssocID="{F4DBF110-AA2E-46AB-AF22-EC1B7CF42567}" presName="spacer" presStyleCnt="0"/>
      <dgm:spPr/>
    </dgm:pt>
    <dgm:pt modelId="{2874BEB1-2F9C-4770-8992-AE7F6915B90D}" type="pres">
      <dgm:prSet presAssocID="{2E2551F8-F82A-4DFC-A6CB-668EC4EA8172}" presName="parentText" presStyleLbl="node1" presStyleIdx="5" presStyleCnt="8">
        <dgm:presLayoutVars>
          <dgm:chMax val="0"/>
          <dgm:bulletEnabled val="1"/>
        </dgm:presLayoutVars>
      </dgm:prSet>
      <dgm:spPr/>
    </dgm:pt>
    <dgm:pt modelId="{7C22EC7C-8CE6-4153-AD92-439D2C7D68DE}" type="pres">
      <dgm:prSet presAssocID="{E450F99B-5526-42B0-A45D-CF65870C9CE1}" presName="spacer" presStyleCnt="0"/>
      <dgm:spPr/>
    </dgm:pt>
    <dgm:pt modelId="{3A0DD8B6-17C5-4992-B255-C64C9638F354}" type="pres">
      <dgm:prSet presAssocID="{8C8198C4-B291-4D98-9FED-F0A2D0D76A5A}" presName="parentText" presStyleLbl="node1" presStyleIdx="6" presStyleCnt="8">
        <dgm:presLayoutVars>
          <dgm:chMax val="0"/>
          <dgm:bulletEnabled val="1"/>
        </dgm:presLayoutVars>
      </dgm:prSet>
      <dgm:spPr/>
    </dgm:pt>
    <dgm:pt modelId="{F16F1143-907F-4BC1-B0AD-78A013C7BA82}" type="pres">
      <dgm:prSet presAssocID="{B6F82C6A-C35D-4B9B-93FB-3636E05061FC}" presName="spacer" presStyleCnt="0"/>
      <dgm:spPr/>
    </dgm:pt>
    <dgm:pt modelId="{AAAE65DA-075A-494C-A84E-424DED58AF69}" type="pres">
      <dgm:prSet presAssocID="{5C0EFE20-3FEE-406A-937C-2CB8B9F3A0EA}" presName="parentText" presStyleLbl="node1" presStyleIdx="7" presStyleCnt="8">
        <dgm:presLayoutVars>
          <dgm:chMax val="0"/>
          <dgm:bulletEnabled val="1"/>
        </dgm:presLayoutVars>
      </dgm:prSet>
      <dgm:spPr/>
    </dgm:pt>
  </dgm:ptLst>
  <dgm:cxnLst>
    <dgm:cxn modelId="{9444BA01-220C-467C-A438-13DFCC4F5E75}" type="presOf" srcId="{5C0EFE20-3FEE-406A-937C-2CB8B9F3A0EA}" destId="{AAAE65DA-075A-494C-A84E-424DED58AF69}" srcOrd="0" destOrd="0" presId="urn:microsoft.com/office/officeart/2005/8/layout/vList2"/>
    <dgm:cxn modelId="{C7CDDF06-E9F7-404A-BA97-002C4ACBA02F}" srcId="{17408563-AF29-4B09-A67A-DE5D9A9EB1AD}" destId="{5C0EFE20-3FEE-406A-937C-2CB8B9F3A0EA}" srcOrd="7" destOrd="0" parTransId="{2CF0F4AB-FE82-49DE-BCF5-18451FE24274}" sibTransId="{3AD5BFB7-A412-4F78-8D5B-0D657A1572B8}"/>
    <dgm:cxn modelId="{F82C9610-76F3-4640-BFF9-E92320A64B92}" type="presOf" srcId="{F263189C-E084-4341-B0FF-E7EDA8A902BA}" destId="{98012944-1D93-4BDA-A168-F14AFE08DFED}" srcOrd="0" destOrd="0" presId="urn:microsoft.com/office/officeart/2005/8/layout/vList2"/>
    <dgm:cxn modelId="{F1D7E017-B55E-4CA6-A799-488ABAEADF4E}" srcId="{17408563-AF29-4B09-A67A-DE5D9A9EB1AD}" destId="{F6F05CA9-10B8-4CC6-9DF0-E559EF4796C2}" srcOrd="4" destOrd="0" parTransId="{A149714C-E8B7-4FDF-929A-E197B91E894B}" sibTransId="{F4DBF110-AA2E-46AB-AF22-EC1B7CF42567}"/>
    <dgm:cxn modelId="{A34E641A-BCA2-4B97-B534-60A2C1515F2A}" srcId="{17408563-AF29-4B09-A67A-DE5D9A9EB1AD}" destId="{8C8198C4-B291-4D98-9FED-F0A2D0D76A5A}" srcOrd="6" destOrd="0" parTransId="{49387081-D768-45F1-B9F3-9007D00E67DC}" sibTransId="{B6F82C6A-C35D-4B9B-93FB-3636E05061FC}"/>
    <dgm:cxn modelId="{37236B1D-F479-4061-A466-6691DCB0F57E}" type="presOf" srcId="{8C8198C4-B291-4D98-9FED-F0A2D0D76A5A}" destId="{3A0DD8B6-17C5-4992-B255-C64C9638F354}" srcOrd="0" destOrd="0" presId="urn:microsoft.com/office/officeart/2005/8/layout/vList2"/>
    <dgm:cxn modelId="{61B40033-44BD-43CA-90C3-FC11BDDB4F95}" srcId="{17408563-AF29-4B09-A67A-DE5D9A9EB1AD}" destId="{E694EC4B-684F-48CA-A7EE-DF98E7BD1E75}" srcOrd="3" destOrd="0" parTransId="{E099E357-4362-431B-A8B1-9657E0F40BD3}" sibTransId="{FE1D90F1-396A-4ACC-80B2-B6A142A9E6A5}"/>
    <dgm:cxn modelId="{D2A14C39-5969-4726-BCA8-4F19CFFFA25D}" type="presOf" srcId="{2E2551F8-F82A-4DFC-A6CB-668EC4EA8172}" destId="{2874BEB1-2F9C-4770-8992-AE7F6915B90D}" srcOrd="0" destOrd="0" presId="urn:microsoft.com/office/officeart/2005/8/layout/vList2"/>
    <dgm:cxn modelId="{9957E03C-A026-4ADF-ACB0-BD8D18E64DD6}" srcId="{17408563-AF29-4B09-A67A-DE5D9A9EB1AD}" destId="{31321D2C-24BB-467A-AB63-428081972058}" srcOrd="0" destOrd="0" parTransId="{1DF440CD-E232-4A81-8C2C-DC306826D349}" sibTransId="{7C45F7F4-DFC5-4DB1-BC9B-B1ADC117113C}"/>
    <dgm:cxn modelId="{4417B861-C4D5-41F6-8139-0019E8CD1E1D}" type="presOf" srcId="{17408563-AF29-4B09-A67A-DE5D9A9EB1AD}" destId="{8CEA0CE9-9B48-4850-A748-252498BE2A7D}" srcOrd="0" destOrd="0" presId="urn:microsoft.com/office/officeart/2005/8/layout/vList2"/>
    <dgm:cxn modelId="{246790A6-B315-47C3-94AC-4FE6EAB9EE86}" srcId="{17408563-AF29-4B09-A67A-DE5D9A9EB1AD}" destId="{F263189C-E084-4341-B0FF-E7EDA8A902BA}" srcOrd="1" destOrd="0" parTransId="{54DF5A78-E920-400C-AD0B-9E4B5D745607}" sibTransId="{DFC1DB8C-5BA9-42C8-945F-573868825B2F}"/>
    <dgm:cxn modelId="{589536CC-23DB-405F-8C25-79B3627DCEA5}" srcId="{17408563-AF29-4B09-A67A-DE5D9A9EB1AD}" destId="{DB877DE1-537B-49DC-A1EF-64D51280BEDA}" srcOrd="2" destOrd="0" parTransId="{1568B423-23D0-4FC5-803D-A7162305FE5C}" sibTransId="{68EEA3FB-51A7-4C36-87D4-3D1102AE28E0}"/>
    <dgm:cxn modelId="{3E5FE8D6-607F-43EC-BCDB-7E4B75B98367}" type="presOf" srcId="{DB877DE1-537B-49DC-A1EF-64D51280BEDA}" destId="{C20C0A6E-5480-47E1-927B-2784E9DEF00E}" srcOrd="0" destOrd="0" presId="urn:microsoft.com/office/officeart/2005/8/layout/vList2"/>
    <dgm:cxn modelId="{6205A0E0-DB49-4BAE-9AC3-525DD6EAF53D}" type="presOf" srcId="{F6F05CA9-10B8-4CC6-9DF0-E559EF4796C2}" destId="{DECD5C3C-3005-4789-892A-4450C9953892}" srcOrd="0" destOrd="0" presId="urn:microsoft.com/office/officeart/2005/8/layout/vList2"/>
    <dgm:cxn modelId="{082F50F3-CEB4-413E-BCBE-1F6972B98CEE}" type="presOf" srcId="{31321D2C-24BB-467A-AB63-428081972058}" destId="{1B0F96A8-0989-434E-9FE3-322D33A4EF2E}" srcOrd="0" destOrd="0" presId="urn:microsoft.com/office/officeart/2005/8/layout/vList2"/>
    <dgm:cxn modelId="{6A048EF6-9DA2-40E6-8176-4DF30B520CB1}" type="presOf" srcId="{E694EC4B-684F-48CA-A7EE-DF98E7BD1E75}" destId="{1396AFB2-95C8-4BAA-870E-1F0B5843E819}" srcOrd="0" destOrd="0" presId="urn:microsoft.com/office/officeart/2005/8/layout/vList2"/>
    <dgm:cxn modelId="{020D08F9-97E0-4B95-AA65-97C20863436E}" srcId="{17408563-AF29-4B09-A67A-DE5D9A9EB1AD}" destId="{2E2551F8-F82A-4DFC-A6CB-668EC4EA8172}" srcOrd="5" destOrd="0" parTransId="{7FF08EB8-4670-42E6-BF16-F1BEE5DE217C}" sibTransId="{E450F99B-5526-42B0-A45D-CF65870C9CE1}"/>
    <dgm:cxn modelId="{263F605A-8AB6-4BC1-B987-4415E2DAC1C3}" type="presParOf" srcId="{8CEA0CE9-9B48-4850-A748-252498BE2A7D}" destId="{1B0F96A8-0989-434E-9FE3-322D33A4EF2E}" srcOrd="0" destOrd="0" presId="urn:microsoft.com/office/officeart/2005/8/layout/vList2"/>
    <dgm:cxn modelId="{B5530AF4-2FF6-4332-B315-4ABE8FA84345}" type="presParOf" srcId="{8CEA0CE9-9B48-4850-A748-252498BE2A7D}" destId="{B9888D24-3DB9-46B7-939B-C95FC6FB6D0A}" srcOrd="1" destOrd="0" presId="urn:microsoft.com/office/officeart/2005/8/layout/vList2"/>
    <dgm:cxn modelId="{3A9B72AC-65E4-4041-81A6-D4221FFC6F27}" type="presParOf" srcId="{8CEA0CE9-9B48-4850-A748-252498BE2A7D}" destId="{98012944-1D93-4BDA-A168-F14AFE08DFED}" srcOrd="2" destOrd="0" presId="urn:microsoft.com/office/officeart/2005/8/layout/vList2"/>
    <dgm:cxn modelId="{93BFBB4D-84B2-4DE4-96A6-B7AD073BD5A7}" type="presParOf" srcId="{8CEA0CE9-9B48-4850-A748-252498BE2A7D}" destId="{4396E49A-2E52-4936-B854-0D853ECE2BF0}" srcOrd="3" destOrd="0" presId="urn:microsoft.com/office/officeart/2005/8/layout/vList2"/>
    <dgm:cxn modelId="{2705D479-F0E4-4331-B64C-6F11757EE7FE}" type="presParOf" srcId="{8CEA0CE9-9B48-4850-A748-252498BE2A7D}" destId="{C20C0A6E-5480-47E1-927B-2784E9DEF00E}" srcOrd="4" destOrd="0" presId="urn:microsoft.com/office/officeart/2005/8/layout/vList2"/>
    <dgm:cxn modelId="{51B8009C-DB3F-4322-9397-91139F3BD92B}" type="presParOf" srcId="{8CEA0CE9-9B48-4850-A748-252498BE2A7D}" destId="{990DEC67-FA16-47AA-9D4D-9525FFADCAD2}" srcOrd="5" destOrd="0" presId="urn:microsoft.com/office/officeart/2005/8/layout/vList2"/>
    <dgm:cxn modelId="{F05C4510-500C-475B-97AF-F4564DED2E72}" type="presParOf" srcId="{8CEA0CE9-9B48-4850-A748-252498BE2A7D}" destId="{1396AFB2-95C8-4BAA-870E-1F0B5843E819}" srcOrd="6" destOrd="0" presId="urn:microsoft.com/office/officeart/2005/8/layout/vList2"/>
    <dgm:cxn modelId="{06C34740-47BD-4C7F-B33A-F28F9314D1F7}" type="presParOf" srcId="{8CEA0CE9-9B48-4850-A748-252498BE2A7D}" destId="{3A2355A6-95C2-4ED5-98EB-5F021C89DAFC}" srcOrd="7" destOrd="0" presId="urn:microsoft.com/office/officeart/2005/8/layout/vList2"/>
    <dgm:cxn modelId="{C973D969-9C40-4CD2-A0AF-2508DA9E6AC7}" type="presParOf" srcId="{8CEA0CE9-9B48-4850-A748-252498BE2A7D}" destId="{DECD5C3C-3005-4789-892A-4450C9953892}" srcOrd="8" destOrd="0" presId="urn:microsoft.com/office/officeart/2005/8/layout/vList2"/>
    <dgm:cxn modelId="{BC4BC48D-0BBA-49BA-8453-A662254BCF0A}" type="presParOf" srcId="{8CEA0CE9-9B48-4850-A748-252498BE2A7D}" destId="{10FF008A-BDA7-4EE5-BDAC-5B1C57CF97E3}" srcOrd="9" destOrd="0" presId="urn:microsoft.com/office/officeart/2005/8/layout/vList2"/>
    <dgm:cxn modelId="{04E7C9C7-4FDA-4310-9A3E-DD9473966452}" type="presParOf" srcId="{8CEA0CE9-9B48-4850-A748-252498BE2A7D}" destId="{2874BEB1-2F9C-4770-8992-AE7F6915B90D}" srcOrd="10" destOrd="0" presId="urn:microsoft.com/office/officeart/2005/8/layout/vList2"/>
    <dgm:cxn modelId="{C543D22C-2378-45DE-B9E4-24B37D0BDEDD}" type="presParOf" srcId="{8CEA0CE9-9B48-4850-A748-252498BE2A7D}" destId="{7C22EC7C-8CE6-4153-AD92-439D2C7D68DE}" srcOrd="11" destOrd="0" presId="urn:microsoft.com/office/officeart/2005/8/layout/vList2"/>
    <dgm:cxn modelId="{9CFBD834-2546-4969-8E65-3399068D4111}" type="presParOf" srcId="{8CEA0CE9-9B48-4850-A748-252498BE2A7D}" destId="{3A0DD8B6-17C5-4992-B255-C64C9638F354}" srcOrd="12" destOrd="0" presId="urn:microsoft.com/office/officeart/2005/8/layout/vList2"/>
    <dgm:cxn modelId="{60B8B60F-A20F-490D-A74D-FBCFEEDACBF7}" type="presParOf" srcId="{8CEA0CE9-9B48-4850-A748-252498BE2A7D}" destId="{F16F1143-907F-4BC1-B0AD-78A013C7BA82}" srcOrd="13" destOrd="0" presId="urn:microsoft.com/office/officeart/2005/8/layout/vList2"/>
    <dgm:cxn modelId="{91D91233-A418-429C-9EEB-4B55D765893C}" type="presParOf" srcId="{8CEA0CE9-9B48-4850-A748-252498BE2A7D}" destId="{AAAE65DA-075A-494C-A84E-424DED58AF69}"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8B191B-2A76-417A-8414-122F92602E0B}" type="doc">
      <dgm:prSet loTypeId="urn:microsoft.com/office/officeart/2005/8/layout/vList2" loCatId="list" qsTypeId="urn:microsoft.com/office/officeart/2005/8/quickstyle/simple1#5" qsCatId="simple" csTypeId="urn:microsoft.com/office/officeart/2005/8/colors/accent1_2#5" csCatId="accent1"/>
      <dgm:spPr/>
      <dgm:t>
        <a:bodyPr/>
        <a:lstStyle/>
        <a:p>
          <a:endParaRPr lang="en-US"/>
        </a:p>
      </dgm:t>
    </dgm:pt>
    <dgm:pt modelId="{921F7D03-814A-4ABF-8812-6AF955B655F1}">
      <dgm:prSet/>
      <dgm:spPr/>
      <dgm:t>
        <a:bodyPr/>
        <a:lstStyle/>
        <a:p>
          <a:r>
            <a:rPr lang="en-US" b="0" i="0" baseline="0"/>
            <a:t>Seek innovative sustainable solutions from Ananda students; plans to expand to other Sri Lakan schools in future</a:t>
          </a:r>
          <a:endParaRPr lang="en-US"/>
        </a:p>
      </dgm:t>
    </dgm:pt>
    <dgm:pt modelId="{7361249C-7131-4A38-9100-E6BCA3CC23AE}" type="parTrans" cxnId="{49332DF2-A39F-4398-8FA2-CED9BD67E3DA}">
      <dgm:prSet/>
      <dgm:spPr/>
      <dgm:t>
        <a:bodyPr/>
        <a:lstStyle/>
        <a:p>
          <a:endParaRPr lang="en-US"/>
        </a:p>
      </dgm:t>
    </dgm:pt>
    <dgm:pt modelId="{AAAB79BF-D29F-40EE-B673-4DA395B7349E}" type="sibTrans" cxnId="{49332DF2-A39F-4398-8FA2-CED9BD67E3DA}">
      <dgm:prSet/>
      <dgm:spPr/>
      <dgm:t>
        <a:bodyPr/>
        <a:lstStyle/>
        <a:p>
          <a:endParaRPr lang="en-US"/>
        </a:p>
      </dgm:t>
    </dgm:pt>
    <dgm:pt modelId="{38C82427-EA0D-473B-B833-93208919F889}">
      <dgm:prSet/>
      <dgm:spPr/>
      <dgm:t>
        <a:bodyPr/>
        <a:lstStyle/>
        <a:p>
          <a:r>
            <a:rPr lang="en-US" b="0" i="0" baseline="0"/>
            <a:t>Creativity encouraged! Family input/engagement welcomed </a:t>
          </a:r>
          <a:endParaRPr lang="en-US"/>
        </a:p>
      </dgm:t>
    </dgm:pt>
    <dgm:pt modelId="{2EA06153-5523-46BC-A8FB-89356ED42900}" type="parTrans" cxnId="{2C09D4DE-8E3A-478F-A376-2B9C9AF1724F}">
      <dgm:prSet/>
      <dgm:spPr/>
      <dgm:t>
        <a:bodyPr/>
        <a:lstStyle/>
        <a:p>
          <a:endParaRPr lang="en-US"/>
        </a:p>
      </dgm:t>
    </dgm:pt>
    <dgm:pt modelId="{7E8B4D86-B863-46FA-B25C-81EA53BEC767}" type="sibTrans" cxnId="{2C09D4DE-8E3A-478F-A376-2B9C9AF1724F}">
      <dgm:prSet/>
      <dgm:spPr/>
      <dgm:t>
        <a:bodyPr/>
        <a:lstStyle/>
        <a:p>
          <a:endParaRPr lang="en-US"/>
        </a:p>
      </dgm:t>
    </dgm:pt>
    <dgm:pt modelId="{8483611B-D6C6-40DC-8D28-16BB4D3CEE0E}">
      <dgm:prSet/>
      <dgm:spPr/>
      <dgm:t>
        <a:bodyPr/>
        <a:lstStyle/>
        <a:p>
          <a:r>
            <a:rPr lang="en-US"/>
            <a:t>S</a:t>
          </a:r>
          <a:r>
            <a:rPr lang="en-US" b="0" i="0" baseline="0"/>
            <a:t>tudents responded to </a:t>
          </a:r>
          <a:r>
            <a:rPr lang="en-US"/>
            <a:t>grade-level </a:t>
          </a:r>
          <a:r>
            <a:rPr lang="en-US" b="0" i="0" baseline="0"/>
            <a:t>prompts or submitted original idea</a:t>
          </a:r>
          <a:endParaRPr lang="en-US"/>
        </a:p>
      </dgm:t>
    </dgm:pt>
    <dgm:pt modelId="{E543439F-B069-4A96-B25B-2345C291966C}" type="parTrans" cxnId="{5A27D0DB-D49E-4D75-BDB7-BF271B1A9F4A}">
      <dgm:prSet/>
      <dgm:spPr/>
      <dgm:t>
        <a:bodyPr/>
        <a:lstStyle/>
        <a:p>
          <a:endParaRPr lang="en-US"/>
        </a:p>
      </dgm:t>
    </dgm:pt>
    <dgm:pt modelId="{C39CE65D-FB14-4E29-895B-456B95965053}" type="sibTrans" cxnId="{5A27D0DB-D49E-4D75-BDB7-BF271B1A9F4A}">
      <dgm:prSet/>
      <dgm:spPr/>
      <dgm:t>
        <a:bodyPr/>
        <a:lstStyle/>
        <a:p>
          <a:endParaRPr lang="en-US"/>
        </a:p>
      </dgm:t>
    </dgm:pt>
    <dgm:pt modelId="{873EE926-3E46-4BF4-BD30-95483FE12E59}">
      <dgm:prSet/>
      <dgm:spPr/>
      <dgm:t>
        <a:bodyPr/>
        <a:lstStyle/>
        <a:p>
          <a:r>
            <a:rPr lang="en-US" b="0" i="0" baseline="0"/>
            <a:t>Top submissions recognized, will receive award &amp; chance to help bring ideas to life</a:t>
          </a:r>
          <a:endParaRPr lang="en-US"/>
        </a:p>
      </dgm:t>
    </dgm:pt>
    <dgm:pt modelId="{7F02DE58-B417-4BC9-8488-4A004A144A04}" type="parTrans" cxnId="{286D1799-1C93-404E-80D2-18B0BA8CA079}">
      <dgm:prSet/>
      <dgm:spPr/>
      <dgm:t>
        <a:bodyPr/>
        <a:lstStyle/>
        <a:p>
          <a:endParaRPr lang="en-US"/>
        </a:p>
      </dgm:t>
    </dgm:pt>
    <dgm:pt modelId="{2CBD2AB7-6BDB-4426-8F0E-AF40D8EA4128}" type="sibTrans" cxnId="{286D1799-1C93-404E-80D2-18B0BA8CA079}">
      <dgm:prSet/>
      <dgm:spPr/>
      <dgm:t>
        <a:bodyPr/>
        <a:lstStyle/>
        <a:p>
          <a:endParaRPr lang="en-US"/>
        </a:p>
      </dgm:t>
    </dgm:pt>
    <dgm:pt modelId="{1FDB2EC0-260A-44AB-B6DC-972E2D622987}">
      <dgm:prSet/>
      <dgm:spPr/>
      <dgm:t>
        <a:bodyPr/>
        <a:lstStyle/>
        <a:p>
          <a:r>
            <a:rPr lang="en-US" b="0" i="0" baseline="0"/>
            <a:t>5,000+ entries</a:t>
          </a:r>
          <a:endParaRPr lang="en-US"/>
        </a:p>
      </dgm:t>
    </dgm:pt>
    <dgm:pt modelId="{5F5E5B05-2A44-49A6-97E8-80B5300589C5}" type="parTrans" cxnId="{EB2E9647-008A-4B5D-A2B3-AFDBC58A1892}">
      <dgm:prSet/>
      <dgm:spPr/>
      <dgm:t>
        <a:bodyPr/>
        <a:lstStyle/>
        <a:p>
          <a:endParaRPr lang="en-US"/>
        </a:p>
      </dgm:t>
    </dgm:pt>
    <dgm:pt modelId="{014DDF30-9F32-41A3-B28F-DF44FD1F1EF2}" type="sibTrans" cxnId="{EB2E9647-008A-4B5D-A2B3-AFDBC58A1892}">
      <dgm:prSet/>
      <dgm:spPr/>
      <dgm:t>
        <a:bodyPr/>
        <a:lstStyle/>
        <a:p>
          <a:endParaRPr lang="en-US"/>
        </a:p>
      </dgm:t>
    </dgm:pt>
    <dgm:pt modelId="{E6869E56-8F0A-41CB-9B70-54852671597E}" type="pres">
      <dgm:prSet presAssocID="{5F8B191B-2A76-417A-8414-122F92602E0B}" presName="linear" presStyleCnt="0">
        <dgm:presLayoutVars>
          <dgm:animLvl val="lvl"/>
          <dgm:resizeHandles val="exact"/>
        </dgm:presLayoutVars>
      </dgm:prSet>
      <dgm:spPr/>
    </dgm:pt>
    <dgm:pt modelId="{00C71B26-65DC-4FA0-BA89-80B92C814241}" type="pres">
      <dgm:prSet presAssocID="{921F7D03-814A-4ABF-8812-6AF955B655F1}" presName="parentText" presStyleLbl="node1" presStyleIdx="0" presStyleCnt="5">
        <dgm:presLayoutVars>
          <dgm:chMax val="0"/>
          <dgm:bulletEnabled val="1"/>
        </dgm:presLayoutVars>
      </dgm:prSet>
      <dgm:spPr/>
    </dgm:pt>
    <dgm:pt modelId="{AC35FAC3-74CF-4595-B3C1-AE2FEBC948BF}" type="pres">
      <dgm:prSet presAssocID="{AAAB79BF-D29F-40EE-B673-4DA395B7349E}" presName="spacer" presStyleCnt="0"/>
      <dgm:spPr/>
    </dgm:pt>
    <dgm:pt modelId="{F9D2541C-A53A-4F4E-B23C-6210FDD47FE2}" type="pres">
      <dgm:prSet presAssocID="{38C82427-EA0D-473B-B833-93208919F889}" presName="parentText" presStyleLbl="node1" presStyleIdx="1" presStyleCnt="5">
        <dgm:presLayoutVars>
          <dgm:chMax val="0"/>
          <dgm:bulletEnabled val="1"/>
        </dgm:presLayoutVars>
      </dgm:prSet>
      <dgm:spPr/>
    </dgm:pt>
    <dgm:pt modelId="{1F4AF330-BE7D-4FA6-A6A2-7BC641C5785B}" type="pres">
      <dgm:prSet presAssocID="{7E8B4D86-B863-46FA-B25C-81EA53BEC767}" presName="spacer" presStyleCnt="0"/>
      <dgm:spPr/>
    </dgm:pt>
    <dgm:pt modelId="{C90265EB-21EB-4009-B08E-D1D90316DCFF}" type="pres">
      <dgm:prSet presAssocID="{8483611B-D6C6-40DC-8D28-16BB4D3CEE0E}" presName="parentText" presStyleLbl="node1" presStyleIdx="2" presStyleCnt="5">
        <dgm:presLayoutVars>
          <dgm:chMax val="0"/>
          <dgm:bulletEnabled val="1"/>
        </dgm:presLayoutVars>
      </dgm:prSet>
      <dgm:spPr/>
    </dgm:pt>
    <dgm:pt modelId="{CE0FC09C-6202-4228-8AD2-80AC1F35EEB8}" type="pres">
      <dgm:prSet presAssocID="{C39CE65D-FB14-4E29-895B-456B95965053}" presName="spacer" presStyleCnt="0"/>
      <dgm:spPr/>
    </dgm:pt>
    <dgm:pt modelId="{B2C5DDCD-48C3-48FE-B796-0453091449E0}" type="pres">
      <dgm:prSet presAssocID="{873EE926-3E46-4BF4-BD30-95483FE12E59}" presName="parentText" presStyleLbl="node1" presStyleIdx="3" presStyleCnt="5">
        <dgm:presLayoutVars>
          <dgm:chMax val="0"/>
          <dgm:bulletEnabled val="1"/>
        </dgm:presLayoutVars>
      </dgm:prSet>
      <dgm:spPr/>
    </dgm:pt>
    <dgm:pt modelId="{EE834EA7-6083-4BF4-AD3B-C5DFA6599623}" type="pres">
      <dgm:prSet presAssocID="{2CBD2AB7-6BDB-4426-8F0E-AF40D8EA4128}" presName="spacer" presStyleCnt="0"/>
      <dgm:spPr/>
    </dgm:pt>
    <dgm:pt modelId="{5D474A6F-6002-4B24-B966-6E7B40B3E484}" type="pres">
      <dgm:prSet presAssocID="{1FDB2EC0-260A-44AB-B6DC-972E2D622987}" presName="parentText" presStyleLbl="node1" presStyleIdx="4" presStyleCnt="5">
        <dgm:presLayoutVars>
          <dgm:chMax val="0"/>
          <dgm:bulletEnabled val="1"/>
        </dgm:presLayoutVars>
      </dgm:prSet>
      <dgm:spPr/>
    </dgm:pt>
  </dgm:ptLst>
  <dgm:cxnLst>
    <dgm:cxn modelId="{E9C32134-4D7E-4CB6-A662-3D9C9D7E793E}" type="presOf" srcId="{873EE926-3E46-4BF4-BD30-95483FE12E59}" destId="{B2C5DDCD-48C3-48FE-B796-0453091449E0}" srcOrd="0" destOrd="0" presId="urn:microsoft.com/office/officeart/2005/8/layout/vList2"/>
    <dgm:cxn modelId="{7E314960-ECB2-4AE1-AD08-8BB33A01883E}" type="presOf" srcId="{8483611B-D6C6-40DC-8D28-16BB4D3CEE0E}" destId="{C90265EB-21EB-4009-B08E-D1D90316DCFF}" srcOrd="0" destOrd="0" presId="urn:microsoft.com/office/officeart/2005/8/layout/vList2"/>
    <dgm:cxn modelId="{F8DC7442-FCC1-4C59-BE78-A3DAD825694D}" type="presOf" srcId="{921F7D03-814A-4ABF-8812-6AF955B655F1}" destId="{00C71B26-65DC-4FA0-BA89-80B92C814241}" srcOrd="0" destOrd="0" presId="urn:microsoft.com/office/officeart/2005/8/layout/vList2"/>
    <dgm:cxn modelId="{EB2E9647-008A-4B5D-A2B3-AFDBC58A1892}" srcId="{5F8B191B-2A76-417A-8414-122F92602E0B}" destId="{1FDB2EC0-260A-44AB-B6DC-972E2D622987}" srcOrd="4" destOrd="0" parTransId="{5F5E5B05-2A44-49A6-97E8-80B5300589C5}" sibTransId="{014DDF30-9F32-41A3-B28F-DF44FD1F1EF2}"/>
    <dgm:cxn modelId="{5D71BF97-9BA3-41A2-910D-918DC6C4721A}" type="presOf" srcId="{1FDB2EC0-260A-44AB-B6DC-972E2D622987}" destId="{5D474A6F-6002-4B24-B966-6E7B40B3E484}" srcOrd="0" destOrd="0" presId="urn:microsoft.com/office/officeart/2005/8/layout/vList2"/>
    <dgm:cxn modelId="{286D1799-1C93-404E-80D2-18B0BA8CA079}" srcId="{5F8B191B-2A76-417A-8414-122F92602E0B}" destId="{873EE926-3E46-4BF4-BD30-95483FE12E59}" srcOrd="3" destOrd="0" parTransId="{7F02DE58-B417-4BC9-8488-4A004A144A04}" sibTransId="{2CBD2AB7-6BDB-4426-8F0E-AF40D8EA4128}"/>
    <dgm:cxn modelId="{93CE00B0-3714-44CA-9E4B-DB7A36E5CF1F}" type="presOf" srcId="{38C82427-EA0D-473B-B833-93208919F889}" destId="{F9D2541C-A53A-4F4E-B23C-6210FDD47FE2}" srcOrd="0" destOrd="0" presId="urn:microsoft.com/office/officeart/2005/8/layout/vList2"/>
    <dgm:cxn modelId="{14049ED3-69A3-4F12-9FBA-D821409A0171}" type="presOf" srcId="{5F8B191B-2A76-417A-8414-122F92602E0B}" destId="{E6869E56-8F0A-41CB-9B70-54852671597E}" srcOrd="0" destOrd="0" presId="urn:microsoft.com/office/officeart/2005/8/layout/vList2"/>
    <dgm:cxn modelId="{5A27D0DB-D49E-4D75-BDB7-BF271B1A9F4A}" srcId="{5F8B191B-2A76-417A-8414-122F92602E0B}" destId="{8483611B-D6C6-40DC-8D28-16BB4D3CEE0E}" srcOrd="2" destOrd="0" parTransId="{E543439F-B069-4A96-B25B-2345C291966C}" sibTransId="{C39CE65D-FB14-4E29-895B-456B95965053}"/>
    <dgm:cxn modelId="{2C09D4DE-8E3A-478F-A376-2B9C9AF1724F}" srcId="{5F8B191B-2A76-417A-8414-122F92602E0B}" destId="{38C82427-EA0D-473B-B833-93208919F889}" srcOrd="1" destOrd="0" parTransId="{2EA06153-5523-46BC-A8FB-89356ED42900}" sibTransId="{7E8B4D86-B863-46FA-B25C-81EA53BEC767}"/>
    <dgm:cxn modelId="{49332DF2-A39F-4398-8FA2-CED9BD67E3DA}" srcId="{5F8B191B-2A76-417A-8414-122F92602E0B}" destId="{921F7D03-814A-4ABF-8812-6AF955B655F1}" srcOrd="0" destOrd="0" parTransId="{7361249C-7131-4A38-9100-E6BCA3CC23AE}" sibTransId="{AAAB79BF-D29F-40EE-B673-4DA395B7349E}"/>
    <dgm:cxn modelId="{FC7838B5-8EB4-4CBC-A1AF-445B3892AF76}" type="presParOf" srcId="{E6869E56-8F0A-41CB-9B70-54852671597E}" destId="{00C71B26-65DC-4FA0-BA89-80B92C814241}" srcOrd="0" destOrd="0" presId="urn:microsoft.com/office/officeart/2005/8/layout/vList2"/>
    <dgm:cxn modelId="{EE4FB6DD-1E30-4703-AEED-A87D63FFDF10}" type="presParOf" srcId="{E6869E56-8F0A-41CB-9B70-54852671597E}" destId="{AC35FAC3-74CF-4595-B3C1-AE2FEBC948BF}" srcOrd="1" destOrd="0" presId="urn:microsoft.com/office/officeart/2005/8/layout/vList2"/>
    <dgm:cxn modelId="{2B1C525C-AB4E-4F4B-BA22-039722105D92}" type="presParOf" srcId="{E6869E56-8F0A-41CB-9B70-54852671597E}" destId="{F9D2541C-A53A-4F4E-B23C-6210FDD47FE2}" srcOrd="2" destOrd="0" presId="urn:microsoft.com/office/officeart/2005/8/layout/vList2"/>
    <dgm:cxn modelId="{3669C5F5-B40A-4C25-A42C-BC0DB434A94B}" type="presParOf" srcId="{E6869E56-8F0A-41CB-9B70-54852671597E}" destId="{1F4AF330-BE7D-4FA6-A6A2-7BC641C5785B}" srcOrd="3" destOrd="0" presId="urn:microsoft.com/office/officeart/2005/8/layout/vList2"/>
    <dgm:cxn modelId="{38EA5948-3FE3-4AB8-8C69-04D92E5F36BE}" type="presParOf" srcId="{E6869E56-8F0A-41CB-9B70-54852671597E}" destId="{C90265EB-21EB-4009-B08E-D1D90316DCFF}" srcOrd="4" destOrd="0" presId="urn:microsoft.com/office/officeart/2005/8/layout/vList2"/>
    <dgm:cxn modelId="{30E17051-813F-4200-B753-9C9B78C224C9}" type="presParOf" srcId="{E6869E56-8F0A-41CB-9B70-54852671597E}" destId="{CE0FC09C-6202-4228-8AD2-80AC1F35EEB8}" srcOrd="5" destOrd="0" presId="urn:microsoft.com/office/officeart/2005/8/layout/vList2"/>
    <dgm:cxn modelId="{2E9C1A48-2E26-4F0D-B373-FD0515F6CDA0}" type="presParOf" srcId="{E6869E56-8F0A-41CB-9B70-54852671597E}" destId="{B2C5DDCD-48C3-48FE-B796-0453091449E0}" srcOrd="6" destOrd="0" presId="urn:microsoft.com/office/officeart/2005/8/layout/vList2"/>
    <dgm:cxn modelId="{D7828F1B-E921-42F6-891C-41B8B950990A}" type="presParOf" srcId="{E6869E56-8F0A-41CB-9B70-54852671597E}" destId="{EE834EA7-6083-4BF4-AD3B-C5DFA6599623}" srcOrd="7" destOrd="0" presId="urn:microsoft.com/office/officeart/2005/8/layout/vList2"/>
    <dgm:cxn modelId="{45A4A8A9-07C4-4F68-B2CD-00D0004EA7E8}" type="presParOf" srcId="{E6869E56-8F0A-41CB-9B70-54852671597E}" destId="{5D474A6F-6002-4B24-B966-6E7B40B3E484}"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440C1-35E6-45E2-B1CB-0182FB0EC155}">
      <dsp:nvSpPr>
        <dsp:cNvPr id="0" name=""/>
        <dsp:cNvSpPr/>
      </dsp:nvSpPr>
      <dsp:spPr>
        <a:xfrm>
          <a:off x="0" y="4167"/>
          <a:ext cx="5107946" cy="8876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C66219-F93D-4DDF-852B-8D442FA29FBE}">
      <dsp:nvSpPr>
        <dsp:cNvPr id="0" name=""/>
        <dsp:cNvSpPr/>
      </dsp:nvSpPr>
      <dsp:spPr>
        <a:xfrm>
          <a:off x="268502" y="203879"/>
          <a:ext cx="488186" cy="4881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1646E0-397A-4E82-994C-866DEEEE0B6F}">
      <dsp:nvSpPr>
        <dsp:cNvPr id="0" name=""/>
        <dsp:cNvSpPr/>
      </dsp:nvSpPr>
      <dsp:spPr>
        <a:xfrm>
          <a:off x="1025190" y="4167"/>
          <a:ext cx="4082755"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666750">
            <a:lnSpc>
              <a:spcPct val="100000"/>
            </a:lnSpc>
            <a:spcBef>
              <a:spcPct val="0"/>
            </a:spcBef>
            <a:spcAft>
              <a:spcPct val="35000"/>
            </a:spcAft>
            <a:buNone/>
          </a:pPr>
          <a:r>
            <a:rPr lang="en-US" sz="1500" kern="1200"/>
            <a:t>Introduction to “AI for Good” technology &amp; vital role of tech</a:t>
          </a:r>
        </a:p>
      </dsp:txBody>
      <dsp:txXfrm>
        <a:off x="1025190" y="4167"/>
        <a:ext cx="4082755" cy="887610"/>
      </dsp:txXfrm>
    </dsp:sp>
    <dsp:sp modelId="{304E97BC-9169-4428-8B31-7D211DDD8933}">
      <dsp:nvSpPr>
        <dsp:cNvPr id="0" name=""/>
        <dsp:cNvSpPr/>
      </dsp:nvSpPr>
      <dsp:spPr>
        <a:xfrm>
          <a:off x="0" y="1113680"/>
          <a:ext cx="5107946" cy="8876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E87C6B-168E-47EE-A3EC-DCA74A82CAB7}">
      <dsp:nvSpPr>
        <dsp:cNvPr id="0" name=""/>
        <dsp:cNvSpPr/>
      </dsp:nvSpPr>
      <dsp:spPr>
        <a:xfrm>
          <a:off x="268502" y="1313393"/>
          <a:ext cx="488186" cy="4881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68C799-A985-4333-B853-92C967619DE0}">
      <dsp:nvSpPr>
        <dsp:cNvPr id="0" name=""/>
        <dsp:cNvSpPr/>
      </dsp:nvSpPr>
      <dsp:spPr>
        <a:xfrm>
          <a:off x="1025190" y="1113680"/>
          <a:ext cx="4082755"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666750">
            <a:lnSpc>
              <a:spcPct val="100000"/>
            </a:lnSpc>
            <a:spcBef>
              <a:spcPct val="0"/>
            </a:spcBef>
            <a:spcAft>
              <a:spcPct val="35000"/>
            </a:spcAft>
            <a:buNone/>
          </a:pPr>
          <a:r>
            <a:rPr lang="en-US" sz="1500" kern="1200"/>
            <a:t>Youth encouraged &amp; rewarded for spreading green message and “practicing what they preach”: Green Advocacy</a:t>
          </a:r>
        </a:p>
      </dsp:txBody>
      <dsp:txXfrm>
        <a:off x="1025190" y="1113680"/>
        <a:ext cx="4082755" cy="887610"/>
      </dsp:txXfrm>
    </dsp:sp>
    <dsp:sp modelId="{03E636DB-3C6A-40DB-9F65-293BE4EFB2C4}">
      <dsp:nvSpPr>
        <dsp:cNvPr id="0" name=""/>
        <dsp:cNvSpPr/>
      </dsp:nvSpPr>
      <dsp:spPr>
        <a:xfrm>
          <a:off x="0" y="2223194"/>
          <a:ext cx="5107946" cy="8876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45FDAA-9C0F-4F4A-9647-C6F1262D7F80}">
      <dsp:nvSpPr>
        <dsp:cNvPr id="0" name=""/>
        <dsp:cNvSpPr/>
      </dsp:nvSpPr>
      <dsp:spPr>
        <a:xfrm>
          <a:off x="268502" y="2422906"/>
          <a:ext cx="488186" cy="4881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EAD8CF-1E63-4E04-80AF-98A4643B97CA}">
      <dsp:nvSpPr>
        <dsp:cNvPr id="0" name=""/>
        <dsp:cNvSpPr/>
      </dsp:nvSpPr>
      <dsp:spPr>
        <a:xfrm>
          <a:off x="1025190" y="2223194"/>
          <a:ext cx="4082755"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666750">
            <a:lnSpc>
              <a:spcPct val="100000"/>
            </a:lnSpc>
            <a:spcBef>
              <a:spcPct val="0"/>
            </a:spcBef>
            <a:spcAft>
              <a:spcPct val="35000"/>
            </a:spcAft>
            <a:buNone/>
          </a:pPr>
          <a:r>
            <a:rPr lang="en-US" sz="1500" kern="1200"/>
            <a:t>Regional competitions celebrate, share innovation, motivate</a:t>
          </a:r>
        </a:p>
      </dsp:txBody>
      <dsp:txXfrm>
        <a:off x="1025190" y="2223194"/>
        <a:ext cx="4082755" cy="887610"/>
      </dsp:txXfrm>
    </dsp:sp>
    <dsp:sp modelId="{1697DCED-01F4-4EB7-A7A6-3F00F9B6E411}">
      <dsp:nvSpPr>
        <dsp:cNvPr id="0" name=""/>
        <dsp:cNvSpPr/>
      </dsp:nvSpPr>
      <dsp:spPr>
        <a:xfrm>
          <a:off x="0" y="3332708"/>
          <a:ext cx="5107946" cy="8876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EEBF5C-E049-4992-8376-B053EC76DFC3}">
      <dsp:nvSpPr>
        <dsp:cNvPr id="0" name=""/>
        <dsp:cNvSpPr/>
      </dsp:nvSpPr>
      <dsp:spPr>
        <a:xfrm>
          <a:off x="268502" y="3532420"/>
          <a:ext cx="488186" cy="4881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3FC9B6-F9A7-44B6-9263-9BD8D2E5DE36}">
      <dsp:nvSpPr>
        <dsp:cNvPr id="0" name=""/>
        <dsp:cNvSpPr/>
      </dsp:nvSpPr>
      <dsp:spPr>
        <a:xfrm>
          <a:off x="1025190" y="3332708"/>
          <a:ext cx="4082755"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666750">
            <a:lnSpc>
              <a:spcPct val="100000"/>
            </a:lnSpc>
            <a:spcBef>
              <a:spcPct val="0"/>
            </a:spcBef>
            <a:spcAft>
              <a:spcPct val="35000"/>
            </a:spcAft>
            <a:buNone/>
          </a:pPr>
          <a:r>
            <a:rPr lang="en-US" sz="1500" kern="1200"/>
            <a:t>Promote creativity, power of teamwork/ collaboration; develop PGF pledge, song, etc.</a:t>
          </a:r>
        </a:p>
      </dsp:txBody>
      <dsp:txXfrm>
        <a:off x="1025190" y="3332708"/>
        <a:ext cx="4082755" cy="887610"/>
      </dsp:txXfrm>
    </dsp:sp>
    <dsp:sp modelId="{1118D5C6-05EF-4282-8035-CF8EA099885C}">
      <dsp:nvSpPr>
        <dsp:cNvPr id="0" name=""/>
        <dsp:cNvSpPr/>
      </dsp:nvSpPr>
      <dsp:spPr>
        <a:xfrm>
          <a:off x="0" y="4442221"/>
          <a:ext cx="5107946" cy="8876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A8D576-34D8-49A6-9337-3237799DA191}">
      <dsp:nvSpPr>
        <dsp:cNvPr id="0" name=""/>
        <dsp:cNvSpPr/>
      </dsp:nvSpPr>
      <dsp:spPr>
        <a:xfrm>
          <a:off x="268502" y="4641934"/>
          <a:ext cx="488186" cy="4881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6C4162-D9DC-4F41-A19A-1BE067CBF3EB}">
      <dsp:nvSpPr>
        <dsp:cNvPr id="0" name=""/>
        <dsp:cNvSpPr/>
      </dsp:nvSpPr>
      <dsp:spPr>
        <a:xfrm>
          <a:off x="1025190" y="4442221"/>
          <a:ext cx="4082755" cy="8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39" tIns="93939" rIns="93939" bIns="93939" numCol="1" spcCol="1270" anchor="ctr" anchorCtr="0">
          <a:noAutofit/>
        </a:bodyPr>
        <a:lstStyle/>
        <a:p>
          <a:pPr marL="0" lvl="0" indent="0" algn="l" defTabSz="666750">
            <a:lnSpc>
              <a:spcPct val="100000"/>
            </a:lnSpc>
            <a:spcBef>
              <a:spcPct val="0"/>
            </a:spcBef>
            <a:spcAft>
              <a:spcPct val="35000"/>
            </a:spcAft>
            <a:buNone/>
          </a:pPr>
          <a:r>
            <a:rPr lang="en-US" sz="1500" kern="1200"/>
            <a:t>Incorporate best practices, top green ed programs</a:t>
          </a:r>
        </a:p>
      </dsp:txBody>
      <dsp:txXfrm>
        <a:off x="1025190" y="4442221"/>
        <a:ext cx="4082755" cy="887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B3CC1-81EA-4420-AF11-75100075EEC1}">
      <dsp:nvSpPr>
        <dsp:cNvPr id="0" name=""/>
        <dsp:cNvSpPr/>
      </dsp:nvSpPr>
      <dsp:spPr>
        <a:xfrm>
          <a:off x="380999" y="0"/>
          <a:ext cx="4953000" cy="49530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54D56A-5465-4FCF-A1EA-8755EE0EF2E4}">
      <dsp:nvSpPr>
        <dsp:cNvPr id="0" name=""/>
        <dsp:cNvSpPr/>
      </dsp:nvSpPr>
      <dsp:spPr>
        <a:xfrm>
          <a:off x="702944" y="321945"/>
          <a:ext cx="1981200" cy="198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Innovative eco-learning, teaching &amp; research hub – a living laboratory</a:t>
          </a:r>
        </a:p>
      </dsp:txBody>
      <dsp:txXfrm>
        <a:off x="799658" y="418659"/>
        <a:ext cx="1787772" cy="1787772"/>
      </dsp:txXfrm>
    </dsp:sp>
    <dsp:sp modelId="{8E4F3945-B706-40C8-A9B8-711D8596A4B8}">
      <dsp:nvSpPr>
        <dsp:cNvPr id="0" name=""/>
        <dsp:cNvSpPr/>
      </dsp:nvSpPr>
      <dsp:spPr>
        <a:xfrm>
          <a:off x="3030855" y="321945"/>
          <a:ext cx="1981200" cy="198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Incorporates latest sustainable construction  including cradle-to-cradle/recycled materials, renewable energy, rainwater harvesting, former Green Academies’ pillars</a:t>
          </a:r>
        </a:p>
      </dsp:txBody>
      <dsp:txXfrm>
        <a:off x="3127569" y="418659"/>
        <a:ext cx="1787772" cy="1787772"/>
      </dsp:txXfrm>
    </dsp:sp>
    <dsp:sp modelId="{F957511F-9C25-4CDF-BA71-B00F1CC6D5A1}">
      <dsp:nvSpPr>
        <dsp:cNvPr id="0" name=""/>
        <dsp:cNvSpPr/>
      </dsp:nvSpPr>
      <dsp:spPr>
        <a:xfrm>
          <a:off x="702944" y="2649855"/>
          <a:ext cx="1981200" cy="198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Green house, hydroponics, aquaponics, aeroponics, composting methods, test kitchen. LED screens showcase UN SDGs, Climate Science Literacy</a:t>
          </a:r>
        </a:p>
      </dsp:txBody>
      <dsp:txXfrm>
        <a:off x="799658" y="2746569"/>
        <a:ext cx="1787772" cy="1787772"/>
      </dsp:txXfrm>
    </dsp:sp>
    <dsp:sp modelId="{8EC5A16D-6204-4889-BF53-383F847F674C}">
      <dsp:nvSpPr>
        <dsp:cNvPr id="0" name=""/>
        <dsp:cNvSpPr/>
      </dsp:nvSpPr>
      <dsp:spPr>
        <a:xfrm>
          <a:off x="3047992" y="2666992"/>
          <a:ext cx="1981200" cy="198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Experiential hands-on learning embody the tenets of Planet Green Force</a:t>
          </a:r>
        </a:p>
      </dsp:txBody>
      <dsp:txXfrm>
        <a:off x="3144706" y="2763706"/>
        <a:ext cx="1787772" cy="17877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2304C-F6E4-4C92-A982-B24E3B877B5E}">
      <dsp:nvSpPr>
        <dsp:cNvPr id="0" name=""/>
        <dsp:cNvSpPr/>
      </dsp:nvSpPr>
      <dsp:spPr>
        <a:xfrm>
          <a:off x="1722119" y="2857"/>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1066800">
            <a:lnSpc>
              <a:spcPct val="90000"/>
            </a:lnSpc>
            <a:spcBef>
              <a:spcPct val="0"/>
            </a:spcBef>
            <a:spcAft>
              <a:spcPct val="35000"/>
            </a:spcAft>
            <a:buNone/>
          </a:pPr>
          <a:r>
            <a:rPr lang="en-US" sz="2400" kern="1200"/>
            <a:t>Grow container gardens at home: engage families</a:t>
          </a:r>
        </a:p>
      </dsp:txBody>
      <dsp:txXfrm>
        <a:off x="1722119" y="2857"/>
        <a:ext cx="6888480" cy="827484"/>
      </dsp:txXfrm>
    </dsp:sp>
    <dsp:sp modelId="{A52EDAA1-292E-4AAC-B037-F8E4BE6F4C00}">
      <dsp:nvSpPr>
        <dsp:cNvPr id="0" name=""/>
        <dsp:cNvSpPr/>
      </dsp:nvSpPr>
      <dsp:spPr>
        <a:xfrm>
          <a:off x="0" y="2857"/>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Grow</a:t>
          </a:r>
        </a:p>
      </dsp:txBody>
      <dsp:txXfrm>
        <a:off x="0" y="2857"/>
        <a:ext cx="1722120" cy="827484"/>
      </dsp:txXfrm>
    </dsp:sp>
    <dsp:sp modelId="{A0146535-D23C-4F31-856D-E1CD33193FC6}">
      <dsp:nvSpPr>
        <dsp:cNvPr id="0" name=""/>
        <dsp:cNvSpPr/>
      </dsp:nvSpPr>
      <dsp:spPr>
        <a:xfrm>
          <a:off x="1722119" y="879990"/>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1066800">
            <a:lnSpc>
              <a:spcPct val="90000"/>
            </a:lnSpc>
            <a:spcBef>
              <a:spcPct val="0"/>
            </a:spcBef>
            <a:spcAft>
              <a:spcPct val="35000"/>
            </a:spcAft>
            <a:buNone/>
          </a:pPr>
          <a:r>
            <a:rPr lang="en-US" sz="2400" kern="1200"/>
            <a:t>Provision of school hydroponics and/or aquaponics, work in school gardens </a:t>
          </a:r>
        </a:p>
      </dsp:txBody>
      <dsp:txXfrm>
        <a:off x="1722119" y="879990"/>
        <a:ext cx="6888480" cy="827484"/>
      </dsp:txXfrm>
    </dsp:sp>
    <dsp:sp modelId="{3F854D19-E4FF-42CC-A251-46D9258D1635}">
      <dsp:nvSpPr>
        <dsp:cNvPr id="0" name=""/>
        <dsp:cNvSpPr/>
      </dsp:nvSpPr>
      <dsp:spPr>
        <a:xfrm>
          <a:off x="0" y="879990"/>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Provision</a:t>
          </a:r>
        </a:p>
      </dsp:txBody>
      <dsp:txXfrm>
        <a:off x="0" y="879990"/>
        <a:ext cx="1722120" cy="827484"/>
      </dsp:txXfrm>
    </dsp:sp>
    <dsp:sp modelId="{1B845082-402A-4CC9-BD5E-1F389F409A01}">
      <dsp:nvSpPr>
        <dsp:cNvPr id="0" name=""/>
        <dsp:cNvSpPr/>
      </dsp:nvSpPr>
      <dsp:spPr>
        <a:xfrm>
          <a:off x="1722119" y="1757124"/>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1066800">
            <a:lnSpc>
              <a:spcPct val="90000"/>
            </a:lnSpc>
            <a:spcBef>
              <a:spcPct val="0"/>
            </a:spcBef>
            <a:spcAft>
              <a:spcPct val="35000"/>
            </a:spcAft>
            <a:buNone/>
          </a:pPr>
          <a:r>
            <a:rPr lang="en-US" sz="2400" kern="1200"/>
            <a:t>Intro to composting; start school compost pile/container </a:t>
          </a:r>
        </a:p>
      </dsp:txBody>
      <dsp:txXfrm>
        <a:off x="1722119" y="1757124"/>
        <a:ext cx="6888480" cy="827484"/>
      </dsp:txXfrm>
    </dsp:sp>
    <dsp:sp modelId="{38E17E00-5BD1-4F19-8B89-6E2B93D4C222}">
      <dsp:nvSpPr>
        <dsp:cNvPr id="0" name=""/>
        <dsp:cNvSpPr/>
      </dsp:nvSpPr>
      <dsp:spPr>
        <a:xfrm>
          <a:off x="0" y="1757124"/>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Start</a:t>
          </a:r>
        </a:p>
      </dsp:txBody>
      <dsp:txXfrm>
        <a:off x="0" y="1757124"/>
        <a:ext cx="1722120" cy="827484"/>
      </dsp:txXfrm>
    </dsp:sp>
    <dsp:sp modelId="{B4446A65-8BB6-40FD-B601-E44703641F00}">
      <dsp:nvSpPr>
        <dsp:cNvPr id="0" name=""/>
        <dsp:cNvSpPr/>
      </dsp:nvSpPr>
      <dsp:spPr>
        <a:xfrm>
          <a:off x="1722119" y="2634257"/>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1066800">
            <a:lnSpc>
              <a:spcPct val="90000"/>
            </a:lnSpc>
            <a:spcBef>
              <a:spcPct val="0"/>
            </a:spcBef>
            <a:spcAft>
              <a:spcPct val="35000"/>
            </a:spcAft>
            <a:buNone/>
          </a:pPr>
          <a:r>
            <a:rPr lang="en-US" sz="2400" kern="1200"/>
            <a:t>Develop nutritious menu items from crops </a:t>
          </a:r>
        </a:p>
      </dsp:txBody>
      <dsp:txXfrm>
        <a:off x="1722119" y="2634257"/>
        <a:ext cx="6888480" cy="827484"/>
      </dsp:txXfrm>
    </dsp:sp>
    <dsp:sp modelId="{C472D5F5-69BF-4C3F-8A68-87F089D271AE}">
      <dsp:nvSpPr>
        <dsp:cNvPr id="0" name=""/>
        <dsp:cNvSpPr/>
      </dsp:nvSpPr>
      <dsp:spPr>
        <a:xfrm>
          <a:off x="0" y="2634257"/>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Develop</a:t>
          </a:r>
        </a:p>
      </dsp:txBody>
      <dsp:txXfrm>
        <a:off x="0" y="2634257"/>
        <a:ext cx="1722120" cy="827484"/>
      </dsp:txXfrm>
    </dsp:sp>
    <dsp:sp modelId="{D5EC9D6B-50D8-4678-AF83-BF2659C32208}">
      <dsp:nvSpPr>
        <dsp:cNvPr id="0" name=""/>
        <dsp:cNvSpPr/>
      </dsp:nvSpPr>
      <dsp:spPr>
        <a:xfrm>
          <a:off x="1722119" y="3511391"/>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1066800">
            <a:lnSpc>
              <a:spcPct val="90000"/>
            </a:lnSpc>
            <a:spcBef>
              <a:spcPct val="0"/>
            </a:spcBef>
            <a:spcAft>
              <a:spcPct val="35000"/>
            </a:spcAft>
            <a:buNone/>
          </a:pPr>
          <a:r>
            <a:rPr lang="en-US" sz="2400" kern="1200"/>
            <a:t>Sell excess through school marketplaces; help make program self-sufficient</a:t>
          </a:r>
        </a:p>
      </dsp:txBody>
      <dsp:txXfrm>
        <a:off x="1722119" y="3511391"/>
        <a:ext cx="6888480" cy="827484"/>
      </dsp:txXfrm>
    </dsp:sp>
    <dsp:sp modelId="{5199ADBE-5977-485B-B16F-7274FDBD7461}">
      <dsp:nvSpPr>
        <dsp:cNvPr id="0" name=""/>
        <dsp:cNvSpPr/>
      </dsp:nvSpPr>
      <dsp:spPr>
        <a:xfrm>
          <a:off x="0" y="3511391"/>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Sell</a:t>
          </a:r>
        </a:p>
      </dsp:txBody>
      <dsp:txXfrm>
        <a:off x="0" y="3511391"/>
        <a:ext cx="1722120" cy="827484"/>
      </dsp:txXfrm>
    </dsp:sp>
    <dsp:sp modelId="{D0AF34E1-17B9-4218-8948-23400560113A}">
      <dsp:nvSpPr>
        <dsp:cNvPr id="0" name=""/>
        <dsp:cNvSpPr/>
      </dsp:nvSpPr>
      <dsp:spPr>
        <a:xfrm>
          <a:off x="1722119" y="4388524"/>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889000">
            <a:lnSpc>
              <a:spcPct val="90000"/>
            </a:lnSpc>
            <a:spcBef>
              <a:spcPct val="0"/>
            </a:spcBef>
            <a:spcAft>
              <a:spcPct val="35000"/>
            </a:spcAft>
            <a:buNone/>
          </a:pPr>
          <a:r>
            <a:rPr lang="en-US" sz="2000" kern="1200"/>
            <a:t>Create opportunity similar to UN Food &amp; Agriculture Organization’s “Global Chef Challenge” / Create cookbook</a:t>
          </a:r>
        </a:p>
      </dsp:txBody>
      <dsp:txXfrm>
        <a:off x="1722119" y="4388524"/>
        <a:ext cx="6888480" cy="827484"/>
      </dsp:txXfrm>
    </dsp:sp>
    <dsp:sp modelId="{03EDABC1-9160-43C9-9A8E-96DA70C71A26}">
      <dsp:nvSpPr>
        <dsp:cNvPr id="0" name=""/>
        <dsp:cNvSpPr/>
      </dsp:nvSpPr>
      <dsp:spPr>
        <a:xfrm>
          <a:off x="0" y="4388524"/>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Create</a:t>
          </a:r>
        </a:p>
      </dsp:txBody>
      <dsp:txXfrm>
        <a:off x="0" y="4388524"/>
        <a:ext cx="1722120" cy="827484"/>
      </dsp:txXfrm>
    </dsp:sp>
    <dsp:sp modelId="{2E736B1E-0755-4C9A-95EF-FF4FA1982495}">
      <dsp:nvSpPr>
        <dsp:cNvPr id="0" name=""/>
        <dsp:cNvSpPr/>
      </dsp:nvSpPr>
      <dsp:spPr>
        <a:xfrm>
          <a:off x="1722119" y="5257797"/>
          <a:ext cx="6888480" cy="82748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656" tIns="210181" rIns="133656" bIns="210181" numCol="1" spcCol="1270" anchor="ctr" anchorCtr="0">
          <a:noAutofit/>
        </a:bodyPr>
        <a:lstStyle/>
        <a:p>
          <a:pPr marL="0" lvl="0" indent="0" algn="l" defTabSz="1066800">
            <a:lnSpc>
              <a:spcPct val="90000"/>
            </a:lnSpc>
            <a:spcBef>
              <a:spcPct val="0"/>
            </a:spcBef>
            <a:spcAft>
              <a:spcPct val="35000"/>
            </a:spcAft>
            <a:buNone/>
          </a:pPr>
          <a:r>
            <a:rPr lang="en-US" sz="2400" kern="1200"/>
            <a:t>Field trips to farms, green markets, etc. </a:t>
          </a:r>
        </a:p>
      </dsp:txBody>
      <dsp:txXfrm>
        <a:off x="1722119" y="5257797"/>
        <a:ext cx="6888480" cy="827484"/>
      </dsp:txXfrm>
    </dsp:sp>
    <dsp:sp modelId="{A028D996-4B88-4043-A811-C98924038FBB}">
      <dsp:nvSpPr>
        <dsp:cNvPr id="0" name=""/>
        <dsp:cNvSpPr/>
      </dsp:nvSpPr>
      <dsp:spPr>
        <a:xfrm>
          <a:off x="0" y="5265658"/>
          <a:ext cx="1722120" cy="827484"/>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129" tIns="81737" rIns="91129" bIns="81737" numCol="1" spcCol="1270" anchor="ctr" anchorCtr="0">
          <a:noAutofit/>
        </a:bodyPr>
        <a:lstStyle/>
        <a:p>
          <a:pPr marL="0" lvl="0" indent="0" algn="ctr" defTabSz="1244600">
            <a:lnSpc>
              <a:spcPct val="90000"/>
            </a:lnSpc>
            <a:spcBef>
              <a:spcPct val="0"/>
            </a:spcBef>
            <a:spcAft>
              <a:spcPct val="35000"/>
            </a:spcAft>
            <a:buNone/>
          </a:pPr>
          <a:r>
            <a:rPr lang="en-US" sz="2800" kern="1200"/>
            <a:t>Field</a:t>
          </a:r>
        </a:p>
      </dsp:txBody>
      <dsp:txXfrm>
        <a:off x="0" y="5265658"/>
        <a:ext cx="1722120" cy="8274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F96A8-0989-434E-9FE3-322D33A4EF2E}">
      <dsp:nvSpPr>
        <dsp:cNvPr id="0" name=""/>
        <dsp:cNvSpPr/>
      </dsp:nvSpPr>
      <dsp:spPr>
        <a:xfrm>
          <a:off x="0" y="4741"/>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1: Seeds of Security</a:t>
          </a:r>
        </a:p>
      </dsp:txBody>
      <dsp:txXfrm>
        <a:off x="24588" y="29329"/>
        <a:ext cx="6123023" cy="454509"/>
      </dsp:txXfrm>
    </dsp:sp>
    <dsp:sp modelId="{98012944-1D93-4BDA-A168-F14AFE08DFED}">
      <dsp:nvSpPr>
        <dsp:cNvPr id="0" name=""/>
        <dsp:cNvSpPr/>
      </dsp:nvSpPr>
      <dsp:spPr>
        <a:xfrm>
          <a:off x="0" y="568906"/>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2: Green Challenges</a:t>
          </a:r>
        </a:p>
      </dsp:txBody>
      <dsp:txXfrm>
        <a:off x="24588" y="593494"/>
        <a:ext cx="6123023" cy="454509"/>
      </dsp:txXfrm>
    </dsp:sp>
    <dsp:sp modelId="{C20C0A6E-5480-47E1-927B-2784E9DEF00E}">
      <dsp:nvSpPr>
        <dsp:cNvPr id="0" name=""/>
        <dsp:cNvSpPr/>
      </dsp:nvSpPr>
      <dsp:spPr>
        <a:xfrm>
          <a:off x="0" y="1133071"/>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3: Green Educators</a:t>
          </a:r>
        </a:p>
      </dsp:txBody>
      <dsp:txXfrm>
        <a:off x="24588" y="1157659"/>
        <a:ext cx="6123023" cy="454509"/>
      </dsp:txXfrm>
    </dsp:sp>
    <dsp:sp modelId="{1396AFB2-95C8-4BAA-870E-1F0B5843E819}">
      <dsp:nvSpPr>
        <dsp:cNvPr id="0" name=""/>
        <dsp:cNvSpPr/>
      </dsp:nvSpPr>
      <dsp:spPr>
        <a:xfrm>
          <a:off x="0" y="1697236"/>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4: Green Academies Research Hub</a:t>
          </a:r>
        </a:p>
      </dsp:txBody>
      <dsp:txXfrm>
        <a:off x="24588" y="1721824"/>
        <a:ext cx="6123023" cy="454509"/>
      </dsp:txXfrm>
    </dsp:sp>
    <dsp:sp modelId="{DECD5C3C-3005-4789-892A-4450C9953892}">
      <dsp:nvSpPr>
        <dsp:cNvPr id="0" name=""/>
        <dsp:cNvSpPr/>
      </dsp:nvSpPr>
      <dsp:spPr>
        <a:xfrm>
          <a:off x="0" y="2261401"/>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5: Green Explorers </a:t>
          </a:r>
        </a:p>
      </dsp:txBody>
      <dsp:txXfrm>
        <a:off x="24588" y="2285989"/>
        <a:ext cx="6123023" cy="454509"/>
      </dsp:txXfrm>
    </dsp:sp>
    <dsp:sp modelId="{2874BEB1-2F9C-4770-8992-AE7F6915B90D}">
      <dsp:nvSpPr>
        <dsp:cNvPr id="0" name=""/>
        <dsp:cNvSpPr/>
      </dsp:nvSpPr>
      <dsp:spPr>
        <a:xfrm>
          <a:off x="0" y="2825566"/>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6: Eco Advocacy </a:t>
          </a:r>
        </a:p>
      </dsp:txBody>
      <dsp:txXfrm>
        <a:off x="24588" y="2850154"/>
        <a:ext cx="6123023" cy="454509"/>
      </dsp:txXfrm>
    </dsp:sp>
    <dsp:sp modelId="{3A0DD8B6-17C5-4992-B255-C64C9638F354}">
      <dsp:nvSpPr>
        <dsp:cNvPr id="0" name=""/>
        <dsp:cNvSpPr/>
      </dsp:nvSpPr>
      <dsp:spPr>
        <a:xfrm>
          <a:off x="0" y="3389731"/>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7: Eco Voice </a:t>
          </a:r>
        </a:p>
      </dsp:txBody>
      <dsp:txXfrm>
        <a:off x="24588" y="3414319"/>
        <a:ext cx="6123023" cy="454509"/>
      </dsp:txXfrm>
    </dsp:sp>
    <dsp:sp modelId="{AAAE65DA-075A-494C-A84E-424DED58AF69}">
      <dsp:nvSpPr>
        <dsp:cNvPr id="0" name=""/>
        <dsp:cNvSpPr/>
      </dsp:nvSpPr>
      <dsp:spPr>
        <a:xfrm>
          <a:off x="0" y="3953896"/>
          <a:ext cx="6172199" cy="5036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Activity 8: Green Melodies </a:t>
          </a:r>
        </a:p>
      </dsp:txBody>
      <dsp:txXfrm>
        <a:off x="24588" y="3978484"/>
        <a:ext cx="6123023" cy="4545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71B26-65DC-4FA0-BA89-80B92C814241}">
      <dsp:nvSpPr>
        <dsp:cNvPr id="0" name=""/>
        <dsp:cNvSpPr/>
      </dsp:nvSpPr>
      <dsp:spPr>
        <a:xfrm>
          <a:off x="0" y="117453"/>
          <a:ext cx="5296619" cy="10448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a:t>Seek innovative sustainable solutions from Ananda students; plans to expand to other Sri Lakan schools in future</a:t>
          </a:r>
          <a:endParaRPr lang="en-US" sz="1900" kern="1200"/>
        </a:p>
      </dsp:txBody>
      <dsp:txXfrm>
        <a:off x="51003" y="168456"/>
        <a:ext cx="5194613" cy="942803"/>
      </dsp:txXfrm>
    </dsp:sp>
    <dsp:sp modelId="{F9D2541C-A53A-4F4E-B23C-6210FDD47FE2}">
      <dsp:nvSpPr>
        <dsp:cNvPr id="0" name=""/>
        <dsp:cNvSpPr/>
      </dsp:nvSpPr>
      <dsp:spPr>
        <a:xfrm>
          <a:off x="0" y="1216983"/>
          <a:ext cx="5296619" cy="10448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a:t>Creativity encouraged! Family input/engagement welcomed </a:t>
          </a:r>
          <a:endParaRPr lang="en-US" sz="1900" kern="1200"/>
        </a:p>
      </dsp:txBody>
      <dsp:txXfrm>
        <a:off x="51003" y="1267986"/>
        <a:ext cx="5194613" cy="942803"/>
      </dsp:txXfrm>
    </dsp:sp>
    <dsp:sp modelId="{C90265EB-21EB-4009-B08E-D1D90316DCFF}">
      <dsp:nvSpPr>
        <dsp:cNvPr id="0" name=""/>
        <dsp:cNvSpPr/>
      </dsp:nvSpPr>
      <dsp:spPr>
        <a:xfrm>
          <a:off x="0" y="2316513"/>
          <a:ext cx="5296619" cy="10448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a:t>
          </a:r>
          <a:r>
            <a:rPr lang="en-US" sz="1900" b="0" i="0" kern="1200" baseline="0"/>
            <a:t>tudents responded to </a:t>
          </a:r>
          <a:r>
            <a:rPr lang="en-US" sz="1900" kern="1200"/>
            <a:t>grade-level </a:t>
          </a:r>
          <a:r>
            <a:rPr lang="en-US" sz="1900" b="0" i="0" kern="1200" baseline="0"/>
            <a:t>prompts or submitted original idea</a:t>
          </a:r>
          <a:endParaRPr lang="en-US" sz="1900" kern="1200"/>
        </a:p>
      </dsp:txBody>
      <dsp:txXfrm>
        <a:off x="51003" y="2367516"/>
        <a:ext cx="5194613" cy="942803"/>
      </dsp:txXfrm>
    </dsp:sp>
    <dsp:sp modelId="{B2C5DDCD-48C3-48FE-B796-0453091449E0}">
      <dsp:nvSpPr>
        <dsp:cNvPr id="0" name=""/>
        <dsp:cNvSpPr/>
      </dsp:nvSpPr>
      <dsp:spPr>
        <a:xfrm>
          <a:off x="0" y="3416043"/>
          <a:ext cx="5296619" cy="10448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a:t>Top submissions recognized, will receive award &amp; chance to help bring ideas to life</a:t>
          </a:r>
          <a:endParaRPr lang="en-US" sz="1900" kern="1200"/>
        </a:p>
      </dsp:txBody>
      <dsp:txXfrm>
        <a:off x="51003" y="3467046"/>
        <a:ext cx="5194613" cy="942803"/>
      </dsp:txXfrm>
    </dsp:sp>
    <dsp:sp modelId="{5D474A6F-6002-4B24-B966-6E7B40B3E484}">
      <dsp:nvSpPr>
        <dsp:cNvPr id="0" name=""/>
        <dsp:cNvSpPr/>
      </dsp:nvSpPr>
      <dsp:spPr>
        <a:xfrm>
          <a:off x="0" y="4515573"/>
          <a:ext cx="5296619" cy="10448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baseline="0"/>
            <a:t>5,000+ entries</a:t>
          </a:r>
          <a:endParaRPr lang="en-US" sz="1900" kern="1200"/>
        </a:p>
      </dsp:txBody>
      <dsp:txXfrm>
        <a:off x="51003" y="4566576"/>
        <a:ext cx="5194613" cy="94280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210CC1-1A3F-44EC-8C34-8B98DD473D6D}" type="datetimeFigureOut">
              <a:rPr lang="en-US" smtClean="0"/>
              <a:pPr/>
              <a:t>9/21/2026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C0D06C-FF92-4F2F-B985-D1792A904C6F}" type="slidenum">
              <a:rPr lang="en-US" smtClean="0"/>
              <a:pPr/>
              <a:t>‹#›</a:t>
            </a:fld>
            <a:endParaRPr lang="en-US"/>
          </a:p>
        </p:txBody>
      </p:sp>
    </p:spTree>
    <p:extLst>
      <p:ext uri="{BB962C8B-B14F-4D97-AF65-F5344CB8AC3E}">
        <p14:creationId xmlns:p14="http://schemas.microsoft.com/office/powerpoint/2010/main" val="3702373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C0D06C-FF92-4F2F-B985-D1792A904C6F}" type="slidenum">
              <a:rPr lang="en-US" smtClean="0"/>
              <a:pPr/>
              <a:t>4</a:t>
            </a:fld>
            <a:endParaRPr lang="en-US"/>
          </a:p>
        </p:txBody>
      </p:sp>
    </p:spTree>
    <p:extLst>
      <p:ext uri="{BB962C8B-B14F-4D97-AF65-F5344CB8AC3E}">
        <p14:creationId xmlns:p14="http://schemas.microsoft.com/office/powerpoint/2010/main" val="105620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C0D06C-FF92-4F2F-B985-D1792A904C6F}" type="slidenum">
              <a:rPr lang="en-US" smtClean="0"/>
              <a:pPr/>
              <a:t>6</a:t>
            </a:fld>
            <a:endParaRPr lang="en-US"/>
          </a:p>
        </p:txBody>
      </p:sp>
    </p:spTree>
    <p:extLst>
      <p:ext uri="{BB962C8B-B14F-4D97-AF65-F5344CB8AC3E}">
        <p14:creationId xmlns:p14="http://schemas.microsoft.com/office/powerpoint/2010/main" val="3995776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C0D06C-FF92-4F2F-B985-D1792A904C6F}" type="slidenum">
              <a:rPr lang="en-US" smtClean="0"/>
              <a:pPr/>
              <a:t>14</a:t>
            </a:fld>
            <a:endParaRPr lang="en-US"/>
          </a:p>
        </p:txBody>
      </p:sp>
    </p:spTree>
    <p:extLst>
      <p:ext uri="{BB962C8B-B14F-4D97-AF65-F5344CB8AC3E}">
        <p14:creationId xmlns:p14="http://schemas.microsoft.com/office/powerpoint/2010/main" val="152858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C0D06C-FF92-4F2F-B985-D1792A904C6F}" type="slidenum">
              <a:rPr lang="en-US" smtClean="0"/>
              <a:pPr/>
              <a:t>31</a:t>
            </a:fld>
            <a:endParaRPr lang="en-US"/>
          </a:p>
        </p:txBody>
      </p:sp>
    </p:spTree>
    <p:extLst>
      <p:ext uri="{BB962C8B-B14F-4D97-AF65-F5344CB8AC3E}">
        <p14:creationId xmlns:p14="http://schemas.microsoft.com/office/powerpoint/2010/main" val="2994364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C0D06C-FF92-4F2F-B985-D1792A904C6F}" type="slidenum">
              <a:rPr lang="en-US" smtClean="0"/>
              <a:pPr/>
              <a:t>32</a:t>
            </a:fld>
            <a:endParaRPr lang="en-US"/>
          </a:p>
        </p:txBody>
      </p:sp>
    </p:spTree>
    <p:extLst>
      <p:ext uri="{BB962C8B-B14F-4D97-AF65-F5344CB8AC3E}">
        <p14:creationId xmlns:p14="http://schemas.microsoft.com/office/powerpoint/2010/main" val="2868199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C0D06C-FF92-4F2F-B985-D1792A904C6F}" type="slidenum">
              <a:rPr lang="en-US" smtClean="0"/>
              <a:pPr/>
              <a:t>33</a:t>
            </a:fld>
            <a:endParaRPr lang="en-US"/>
          </a:p>
        </p:txBody>
      </p:sp>
    </p:spTree>
    <p:extLst>
      <p:ext uri="{BB962C8B-B14F-4D97-AF65-F5344CB8AC3E}">
        <p14:creationId xmlns:p14="http://schemas.microsoft.com/office/powerpoint/2010/main" val="10575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84AD33C-6ACF-4FBE-80B8-0DAC00C0EC19}" type="datetimeFigureOut">
              <a:rPr lang="en-US" smtClean="0"/>
              <a:pPr/>
              <a:t>9/21/2026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6A4398C-5E97-46E6-BDA5-A533BEF0999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4AD33C-6ACF-4FBE-80B8-0DAC00C0EC1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84AD33C-6ACF-4FBE-80B8-0DAC00C0EC1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4398C-5E97-46E6-BDA5-A533BEF0999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84AD33C-6ACF-4FBE-80B8-0DAC00C0EC1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84AD33C-6ACF-4FBE-80B8-0DAC00C0EC1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84AD33C-6ACF-4FBE-80B8-0DAC00C0EC1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4AD33C-6ACF-4FBE-80B8-0DAC00C0EC1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84AD33C-6ACF-4FBE-80B8-0DAC00C0EC1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84AD33C-6ACF-4FBE-80B8-0DAC00C0EC1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6A4398C-5E97-46E6-BDA5-A533BEF0999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4AD33C-6ACF-4FBE-80B8-0DAC00C0EC1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4AD33C-6ACF-4FBE-80B8-0DAC00C0EC1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4398C-5E97-46E6-BDA5-A533BEF099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84AD33C-6ACF-4FBE-80B8-0DAC00C0EC19}" type="datetimeFigureOut">
              <a:rPr lang="en-US" smtClean="0"/>
              <a:pPr/>
              <a:t>9/21/2026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6A4398C-5E97-46E6-BDA5-A533BEF0999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_CIPLOajR5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m.youtube.com/watch?si=9XAUWZsohK3Mwv8d&amp;v=_CIPLOajR58&amp;feature=youtu.be"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Layout" Target="../diagrams/layout1.xml"/><Relationship Id="rId7" Type="http://schemas.openxmlformats.org/officeDocument/2006/relationships/image" Target="../media/image33.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Layout" Target="../diagrams/layout3.xml"/><Relationship Id="rId7" Type="http://schemas.openxmlformats.org/officeDocument/2006/relationships/image" Target="../media/image40.jpe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diagramLayout" Target="../diagrams/layout4.xml"/><Relationship Id="rId7" Type="http://schemas.openxmlformats.org/officeDocument/2006/relationships/image" Target="../media/image53.jpe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10" Type="http://schemas.openxmlformats.org/officeDocument/2006/relationships/image" Target="../media/image55.png"/><Relationship Id="rId4" Type="http://schemas.openxmlformats.org/officeDocument/2006/relationships/diagramQuickStyle" Target="../diagrams/quickStyle4.xml"/><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57.png"/><Relationship Id="rId7" Type="http://schemas.openxmlformats.org/officeDocument/2006/relationships/diagramQuickStyle" Target="../diagrams/quickStyle5.xml"/><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58.png"/><Relationship Id="rId9" Type="http://schemas.microsoft.com/office/2007/relationships/diagramDrawing" Target="../diagrams/drawing5.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81.jpg"/><Relationship Id="rId4" Type="http://schemas.openxmlformats.org/officeDocument/2006/relationships/image" Target="../media/image80.jpeg"/></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jpg"/></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7.jpg"/></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www.planetgreenforce.org/" TargetMode="External"/><Relationship Id="rId1" Type="http://schemas.openxmlformats.org/officeDocument/2006/relationships/slideLayout" Target="../slideLayouts/slideLayout2.xml"/><Relationship Id="rId4" Type="http://schemas.openxmlformats.org/officeDocument/2006/relationships/image" Target="../media/image9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isa Herbst\Documents\Eco Serendib\IGLA projects\Planet Green Force\Logo\PLANET GREEN FORCE (5) crop.png"/>
          <p:cNvPicPr>
            <a:picLocks noChangeAspect="1" noChangeArrowheads="1"/>
          </p:cNvPicPr>
          <p:nvPr/>
        </p:nvPicPr>
        <p:blipFill>
          <a:blip r:embed="rId2" cstate="print"/>
          <a:srcRect/>
          <a:stretch>
            <a:fillRect/>
          </a:stretch>
        </p:blipFill>
        <p:spPr bwMode="auto">
          <a:xfrm>
            <a:off x="1828800" y="381000"/>
            <a:ext cx="5476477" cy="5735637"/>
          </a:xfrm>
          <a:prstGeom prst="rect">
            <a:avLst/>
          </a:prstGeom>
          <a:noFill/>
        </p:spPr>
      </p:pic>
      <p:sp>
        <p:nvSpPr>
          <p:cNvPr id="1027" name="Rectangle 3"/>
          <p:cNvSpPr>
            <a:spLocks noChangeArrowheads="1"/>
          </p:cNvSpPr>
          <p:nvPr/>
        </p:nvSpPr>
        <p:spPr bwMode="auto">
          <a:xfrm>
            <a:off x="0" y="6400800"/>
            <a:ext cx="9144000" cy="26161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chemeClr val="accent6">
                    <a:lumMod val="75000"/>
                  </a:schemeClr>
                </a:solidFill>
                <a:effectLst/>
                <a:uLnTx/>
                <a:uFillTx/>
                <a:latin typeface="Arial" pitchFamily="34" charset="0"/>
                <a:ea typeface="+mn-ea"/>
                <a:cs typeface="Arial" pitchFamily="34" charset="0"/>
                <a:hlinkClick r:id="rId3">
                  <a:extLst>
                    <a:ext uri="{A12FA001-AC4F-418D-AE19-62706E023703}">
                      <ahyp:hlinkClr xmlns:ahyp="http://schemas.microsoft.com/office/drawing/2018/hyperlinkcolor" val="tx"/>
                    </a:ext>
                  </a:extLst>
                </a:hlinkClick>
              </a:rPr>
              <a:t>https://youtu.be/_CIPLOajR58</a:t>
            </a:r>
            <a:r>
              <a:rPr kumimoji="0" lang="en-US" sz="1100" b="0" i="0" u="none" strike="noStrike" kern="1200" cap="none" spc="0" normalizeH="0" baseline="0" noProof="0">
                <a:ln>
                  <a:noFill/>
                </a:ln>
                <a:solidFill>
                  <a:schemeClr val="accent6">
                    <a:lumMod val="75000"/>
                  </a:schemeClr>
                </a:solidFill>
                <a:effectLst/>
                <a:uLnTx/>
                <a:uFillTx/>
                <a:latin typeface="Arial" pitchFamily="34" charset="0"/>
                <a:ea typeface="+mn-ea"/>
                <a:cs typeface="Arial" pitchFamily="34" charset="0"/>
              </a:rPr>
              <a:t> </a:t>
            </a:r>
          </a:p>
        </p:txBody>
      </p:sp>
      <p:sp>
        <p:nvSpPr>
          <p:cNvPr id="4" name="TextBox 3"/>
          <p:cNvSpPr txBox="1"/>
          <p:nvPr/>
        </p:nvSpPr>
        <p:spPr>
          <a:xfrm>
            <a:off x="1295400" y="6019800"/>
            <a:ext cx="6553200"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chemeClr val="accent6">
                    <a:lumMod val="75000"/>
                  </a:schemeClr>
                </a:solidFill>
                <a:effectLst/>
                <a:uLnTx/>
                <a:uFillTx/>
                <a:latin typeface="Arial" pitchFamily="34" charset="0"/>
                <a:ea typeface="+mn-ea"/>
                <a:cs typeface="Arial" pitchFamily="34" charset="0"/>
                <a:hlinkClick r:id="rId4">
                  <a:extLst>
                    <a:ext uri="{A12FA001-AC4F-418D-AE19-62706E023703}">
                      <ahyp:hlinkClr xmlns:ahyp="http://schemas.microsoft.com/office/drawing/2018/hyperlinkcolor" val="tx"/>
                    </a:ext>
                  </a:extLst>
                </a:hlinkClick>
              </a:rPr>
              <a:t>BE THE GREEN SOLUTION</a:t>
            </a:r>
            <a:r>
              <a:rPr kumimoji="0" lang="en-US" sz="1800" b="0" i="0" u="none" strike="noStrike" kern="1200" cap="none" spc="0" normalizeH="0" baseline="0" noProof="0">
                <a:ln>
                  <a:noFill/>
                </a:ln>
                <a:solidFill>
                  <a:schemeClr val="accent6">
                    <a:lumMod val="75000"/>
                  </a:schemeClr>
                </a:solidFill>
                <a:effectLst/>
                <a:uLnTx/>
                <a:uFillTx/>
                <a:latin typeface="Arial" pitchFamily="34" charset="0"/>
                <a:ea typeface="+mn-ea"/>
                <a:cs typeface="Arial" pitchFamily="34"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685801"/>
            <a:ext cx="8839200" cy="6278642"/>
          </a:xfrm>
          <a:prstGeom prst="rect">
            <a:avLst/>
          </a:prstGeom>
          <a:noFill/>
        </p:spPr>
        <p:txBody>
          <a:bodyPr wrap="square" rtlCol="0">
            <a:spAutoFit/>
          </a:bodyPr>
          <a:lstStyle/>
          <a:p>
            <a:pPr algn="ctr"/>
            <a:r>
              <a:rPr lang="en-US" sz="3200" b="1">
                <a:solidFill>
                  <a:schemeClr val="tx2"/>
                </a:solidFill>
                <a:latin typeface="Calibri" pitchFamily="34" charset="0"/>
                <a:cs typeface="Calibri" pitchFamily="34" charset="0"/>
              </a:rPr>
              <a:t>Planet Green Force Embraces UNESCO </a:t>
            </a:r>
          </a:p>
          <a:p>
            <a:pPr algn="ctr"/>
            <a:r>
              <a:rPr lang="en-US" sz="3200" b="1">
                <a:solidFill>
                  <a:schemeClr val="tx2"/>
                </a:solidFill>
                <a:latin typeface="Calibri" pitchFamily="34" charset="0"/>
                <a:cs typeface="Calibri" pitchFamily="34" charset="0"/>
              </a:rPr>
              <a:t>Education Programming</a:t>
            </a:r>
          </a:p>
          <a:p>
            <a:pPr algn="ctr"/>
            <a:r>
              <a:rPr lang="en-US" sz="3200" b="1">
                <a:solidFill>
                  <a:schemeClr val="tx2"/>
                </a:solidFill>
                <a:latin typeface="Calibri" pitchFamily="34" charset="0"/>
                <a:cs typeface="Calibri" pitchFamily="34" charset="0"/>
              </a:rPr>
              <a:t> </a:t>
            </a:r>
          </a:p>
          <a:p>
            <a:pPr algn="ctr"/>
            <a:endParaRPr lang="en-US" sz="3200" b="1">
              <a:solidFill>
                <a:schemeClr val="tx2"/>
              </a:solidFill>
              <a:latin typeface="Calibri" pitchFamily="34" charset="0"/>
              <a:cs typeface="Calibri" pitchFamily="34" charset="0"/>
            </a:endParaRPr>
          </a:p>
          <a:p>
            <a:pPr algn="ctr"/>
            <a:br>
              <a:rPr lang="en-US">
                <a:solidFill>
                  <a:schemeClr val="tx2"/>
                </a:solidFill>
              </a:rPr>
            </a:br>
            <a:endParaRPr lang="en-US" sz="800">
              <a:solidFill>
                <a:schemeClr val="tx2"/>
              </a:solidFill>
            </a:endParaRPr>
          </a:p>
          <a:p>
            <a:pPr algn="ctr"/>
            <a:r>
              <a:rPr lang="en-US" sz="800">
                <a:solidFill>
                  <a:schemeClr val="tx2"/>
                </a:solidFill>
              </a:rPr>
              <a:t> </a:t>
            </a:r>
          </a:p>
          <a:p>
            <a:pPr algn="ctr"/>
            <a:r>
              <a:rPr lang="en-US" sz="2000">
                <a:solidFill>
                  <a:schemeClr val="tx2"/>
                </a:solidFill>
              </a:rPr>
              <a:t>United Nations Educational, Scientific and Cultural Organization</a:t>
            </a:r>
          </a:p>
          <a:p>
            <a:pPr algn="ctr"/>
            <a:endParaRPr lang="en-US" sz="800">
              <a:solidFill>
                <a:schemeClr val="tx2"/>
              </a:solidFill>
            </a:endParaRPr>
          </a:p>
          <a:p>
            <a:pPr algn="ctr"/>
            <a:r>
              <a:rPr lang="en-US" sz="1600" i="1">
                <a:solidFill>
                  <a:schemeClr val="tx2"/>
                </a:solidFill>
              </a:rPr>
              <a:t>UNESCO's programs contribute to the achievement of the Sustainable Development Goals defined in the 2030 Agenda, adopted by the UN General Assembly in 2015. They include:</a:t>
            </a:r>
          </a:p>
          <a:p>
            <a:pPr algn="ctr"/>
            <a:endParaRPr lang="en-US" sz="800" i="1">
              <a:solidFill>
                <a:schemeClr val="tx2"/>
              </a:solidFill>
            </a:endParaRPr>
          </a:p>
          <a:p>
            <a:pPr algn="ctr"/>
            <a:endParaRPr lang="en-US" sz="800" i="1">
              <a:solidFill>
                <a:schemeClr val="tx2"/>
              </a:solidFill>
            </a:endParaRPr>
          </a:p>
          <a:p>
            <a:pPr algn="ctr"/>
            <a:r>
              <a:rPr lang="en-US" sz="2400" b="1">
                <a:solidFill>
                  <a:schemeClr val="tx2"/>
                </a:solidFill>
                <a:latin typeface="+mj-lt"/>
              </a:rPr>
              <a:t>UNESCO Greening Education Partnership</a:t>
            </a:r>
          </a:p>
          <a:p>
            <a:pPr algn="ctr"/>
            <a:r>
              <a:rPr lang="en-US" sz="1600" i="1">
                <a:solidFill>
                  <a:schemeClr val="tx2"/>
                </a:solidFill>
              </a:rPr>
              <a:t>Multi-pronged approach including greening schools, greening education, greening teacher training and education system’s capacities, and greening communities.</a:t>
            </a:r>
            <a:endParaRPr lang="en-US" sz="800" i="1">
              <a:solidFill>
                <a:schemeClr val="tx2"/>
              </a:solidFill>
            </a:endParaRPr>
          </a:p>
          <a:p>
            <a:pPr algn="ctr"/>
            <a:endParaRPr lang="en-US" sz="800" b="1">
              <a:solidFill>
                <a:schemeClr val="tx2"/>
              </a:solidFill>
              <a:latin typeface="+mj-lt"/>
            </a:endParaRPr>
          </a:p>
          <a:p>
            <a:pPr algn="ctr"/>
            <a:endParaRPr lang="en-US" sz="800" i="1">
              <a:solidFill>
                <a:schemeClr val="tx2"/>
              </a:solidFill>
            </a:endParaRPr>
          </a:p>
          <a:p>
            <a:pPr algn="ctr"/>
            <a:r>
              <a:rPr lang="en-US" sz="2400" b="1">
                <a:solidFill>
                  <a:schemeClr val="tx2"/>
                </a:solidFill>
                <a:latin typeface="+mj-lt"/>
              </a:rPr>
              <a:t>Climate Science Literacy</a:t>
            </a:r>
          </a:p>
          <a:p>
            <a:pPr algn="ctr"/>
            <a:r>
              <a:rPr lang="en-US" sz="1600" i="1">
                <a:solidFill>
                  <a:schemeClr val="tx2"/>
                </a:solidFill>
              </a:rPr>
              <a:t>Ensuring the next generation is climate science literate &amp; understands  how it must inform our way of life in order to protect it.</a:t>
            </a:r>
          </a:p>
          <a:p>
            <a:pPr algn="ctr"/>
            <a:endParaRPr lang="en-US">
              <a:solidFill>
                <a:schemeClr val="tx2"/>
              </a:solidFill>
            </a:endParaRPr>
          </a:p>
          <a:p>
            <a:pPr algn="ctr"/>
            <a:endParaRPr lang="en-US">
              <a:solidFill>
                <a:schemeClr val="tx2"/>
              </a:solidFill>
            </a:endParaRPr>
          </a:p>
        </p:txBody>
      </p:sp>
      <p:pic>
        <p:nvPicPr>
          <p:cNvPr id="1026" name="Picture 2" descr="C:\Users\Lisa Herbst\Documents\Eco Serendib\IGLA projects\Presentations\PGF Sri Lanka photos for powerpoint\UNESCO-logo.png"/>
          <p:cNvPicPr>
            <a:picLocks noChangeAspect="1" noChangeArrowheads="1"/>
          </p:cNvPicPr>
          <p:nvPr/>
        </p:nvPicPr>
        <p:blipFill>
          <a:blip r:embed="rId2" cstate="print"/>
          <a:stretch>
            <a:fillRect/>
          </a:stretch>
        </p:blipFill>
        <p:spPr bwMode="auto">
          <a:xfrm>
            <a:off x="2433753" y="1905000"/>
            <a:ext cx="4276494" cy="90989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732F74-1FCE-246F-0031-F0AB7540D06F}"/>
              </a:ext>
            </a:extLst>
          </p:cNvPr>
          <p:cNvSpPr txBox="1"/>
          <p:nvPr/>
        </p:nvSpPr>
        <p:spPr>
          <a:xfrm>
            <a:off x="228600" y="698891"/>
            <a:ext cx="4343400" cy="5914440"/>
          </a:xfrm>
          <a:prstGeom prst="rect">
            <a:avLst/>
          </a:prstGeom>
          <a:noFill/>
        </p:spPr>
        <p:txBody>
          <a:bodyPr wrap="square">
            <a:spAutoFit/>
          </a:bodyPr>
          <a:lstStyle/>
          <a:p>
            <a:pPr algn="ctr" rtl="0" fontAlgn="base">
              <a:lnSpc>
                <a:spcPts val="1380"/>
              </a:lnSpc>
              <a:spcAft>
                <a:spcPts val="800"/>
              </a:spcAft>
              <a:buNone/>
            </a:pPr>
            <a:r>
              <a:rPr lang="en-GB" sz="1800" b="0" i="0">
                <a:effectLst/>
                <a:latin typeface="Aptos" panose="020B0004020202020204" pitchFamily="34" charset="0"/>
              </a:rPr>
              <a:t> </a:t>
            </a:r>
          </a:p>
          <a:p>
            <a:pPr marL="457200" algn="l" rtl="0" fontAlgn="base">
              <a:buNone/>
            </a:pPr>
            <a:r>
              <a:rPr lang="en-GB" sz="2000" b="1" i="0">
                <a:effectLst/>
                <a:latin typeface="Aptos" panose="020B0004020202020204" pitchFamily="34" charset="0"/>
              </a:rPr>
              <a:t>UNESCO 5th World Congress of Biosphere Reserves, Man and the Biosphere, Hangzhou, </a:t>
            </a:r>
            <a:r>
              <a:rPr lang="en-GB" sz="2000" b="1" i="0" err="1">
                <a:effectLst/>
                <a:latin typeface="Aptos" panose="020B0004020202020204" pitchFamily="34" charset="0"/>
              </a:rPr>
              <a:t>China,September</a:t>
            </a:r>
            <a:r>
              <a:rPr lang="en-GB" sz="2000" b="1" i="0">
                <a:effectLst/>
                <a:latin typeface="Aptos" panose="020B0004020202020204" pitchFamily="34" charset="0"/>
              </a:rPr>
              <a:t> 2025</a:t>
            </a:r>
          </a:p>
          <a:p>
            <a:pPr marL="457200" algn="l" rtl="0" fontAlgn="base">
              <a:buNone/>
            </a:pPr>
            <a:endParaRPr lang="en-GB" sz="2000" b="1" i="0">
              <a:effectLst/>
              <a:latin typeface="Aptos" panose="020B0004020202020204" pitchFamily="34" charset="0"/>
            </a:endParaRPr>
          </a:p>
          <a:p>
            <a:pPr marL="457200" algn="l" rtl="0" fontAlgn="base">
              <a:buNone/>
            </a:pPr>
            <a:r>
              <a:rPr lang="en-GB" sz="2000" b="1" i="0">
                <a:effectLst/>
                <a:latin typeface="Aptos" panose="020B0004020202020204" pitchFamily="34" charset="0"/>
              </a:rPr>
              <a:t> </a:t>
            </a:r>
          </a:p>
          <a:p>
            <a:pPr marL="457200" algn="l" rtl="0" fontAlgn="base">
              <a:buNone/>
            </a:pPr>
            <a:r>
              <a:rPr lang="en-GB" sz="2000" b="1" i="0">
                <a:effectLst/>
                <a:latin typeface="Aptos" panose="020B0004020202020204" pitchFamily="34" charset="0"/>
              </a:rPr>
              <a:t>12th World Environmental Education Congress (WEEC), Abu Dhabi, United Arab Emirates, Jan/Feb 2024</a:t>
            </a:r>
          </a:p>
          <a:p>
            <a:pPr marL="457200" algn="l" rtl="0" fontAlgn="base">
              <a:buNone/>
            </a:pPr>
            <a:endParaRPr lang="en-GB" sz="2000" b="1" i="0">
              <a:effectLst/>
              <a:latin typeface="Aptos" panose="020B0004020202020204" pitchFamily="34" charset="0"/>
            </a:endParaRPr>
          </a:p>
          <a:p>
            <a:pPr marL="457200" algn="l" rtl="0" fontAlgn="base">
              <a:buNone/>
            </a:pPr>
            <a:r>
              <a:rPr lang="en-GB" sz="2000" b="1" i="0">
                <a:effectLst/>
                <a:latin typeface="Aptos" panose="020B0004020202020204" pitchFamily="34" charset="0"/>
              </a:rPr>
              <a:t>SITE Global Conference, Istanbul, Turkey,</a:t>
            </a:r>
            <a:r>
              <a:rPr lang="en-GB" sz="2000" b="1">
                <a:latin typeface="Aptos" panose="020B0004020202020204" pitchFamily="34" charset="0"/>
              </a:rPr>
              <a:t> </a:t>
            </a:r>
            <a:r>
              <a:rPr lang="en-GB" sz="2000" b="1" i="0">
                <a:effectLst/>
                <a:latin typeface="Aptos" panose="020B0004020202020204" pitchFamily="34" charset="0"/>
              </a:rPr>
              <a:t>February 2024</a:t>
            </a:r>
          </a:p>
          <a:p>
            <a:pPr marL="457200" algn="l" rtl="0" fontAlgn="base">
              <a:buNone/>
            </a:pPr>
            <a:r>
              <a:rPr lang="en-GB" sz="2000" b="1" i="0">
                <a:effectLst/>
                <a:latin typeface="Aptos" panose="020B0004020202020204" pitchFamily="34" charset="0"/>
              </a:rPr>
              <a:t> </a:t>
            </a:r>
          </a:p>
          <a:p>
            <a:pPr marL="457200" algn="l" rtl="0" fontAlgn="base">
              <a:buNone/>
            </a:pPr>
            <a:r>
              <a:rPr lang="en-GB" sz="2000" b="1" i="0">
                <a:effectLst/>
                <a:latin typeface="Aptos" panose="020B0004020202020204" pitchFamily="34" charset="0"/>
              </a:rPr>
              <a:t>EPA Farm, Ranch &amp; Rural Community Advisory Conference, Washington, DC, January 2023</a:t>
            </a:r>
          </a:p>
        </p:txBody>
      </p:sp>
      <p:sp>
        <p:nvSpPr>
          <p:cNvPr id="4" name="TextBox 3">
            <a:extLst>
              <a:ext uri="{FF2B5EF4-FFF2-40B4-BE49-F238E27FC236}">
                <a16:creationId xmlns:a16="http://schemas.microsoft.com/office/drawing/2014/main" id="{AC14CFF3-A024-E3B7-3061-A7D39C6F1F58}"/>
              </a:ext>
            </a:extLst>
          </p:cNvPr>
          <p:cNvSpPr txBox="1"/>
          <p:nvPr/>
        </p:nvSpPr>
        <p:spPr>
          <a:xfrm>
            <a:off x="762000" y="0"/>
            <a:ext cx="7772400" cy="830997"/>
          </a:xfrm>
          <a:prstGeom prst="rect">
            <a:avLst/>
          </a:prstGeom>
          <a:noFill/>
        </p:spPr>
        <p:txBody>
          <a:bodyPr wrap="square" rtlCol="0">
            <a:spAutoFit/>
          </a:bodyPr>
          <a:lstStyle/>
          <a:p>
            <a:pPr algn="ctr" fontAlgn="base"/>
            <a:r>
              <a:rPr lang="en-GB" sz="2400" b="1">
                <a:solidFill>
                  <a:schemeClr val="tx2"/>
                </a:solidFill>
                <a:latin typeface="Aptos" panose="020B0004020202020204" pitchFamily="34" charset="0"/>
              </a:rPr>
              <a:t>Harith </a:t>
            </a:r>
            <a:r>
              <a:rPr lang="en-GB" sz="2400" b="1" err="1">
                <a:solidFill>
                  <a:schemeClr val="tx2"/>
                </a:solidFill>
                <a:latin typeface="Aptos" panose="020B0004020202020204" pitchFamily="34" charset="0"/>
              </a:rPr>
              <a:t>Wickrema</a:t>
            </a:r>
            <a:r>
              <a:rPr lang="en-GB" sz="2400" b="1">
                <a:solidFill>
                  <a:schemeClr val="tx2"/>
                </a:solidFill>
                <a:latin typeface="Aptos" panose="020B0004020202020204" pitchFamily="34" charset="0"/>
              </a:rPr>
              <a:t>, Founder- Planet Green Force</a:t>
            </a:r>
            <a:endParaRPr lang="en-GB" sz="2400">
              <a:solidFill>
                <a:schemeClr val="tx2"/>
              </a:solidFill>
              <a:latin typeface="Aptos" panose="020B0004020202020204" pitchFamily="34" charset="0"/>
            </a:endParaRPr>
          </a:p>
          <a:p>
            <a:pPr algn="ctr" fontAlgn="base"/>
            <a:r>
              <a:rPr lang="en-GB" sz="2400" b="1">
                <a:solidFill>
                  <a:schemeClr val="tx2"/>
                </a:solidFill>
                <a:latin typeface="Aptos" panose="020B0004020202020204" pitchFamily="34" charset="0"/>
              </a:rPr>
              <a:t>International Platforms</a:t>
            </a:r>
            <a:endParaRPr lang="en-GB" sz="2400">
              <a:solidFill>
                <a:schemeClr val="tx2"/>
              </a:solidFill>
              <a:latin typeface="Aptos" panose="020B0004020202020204" pitchFamily="34" charset="0"/>
            </a:endParaRPr>
          </a:p>
        </p:txBody>
      </p:sp>
      <p:pic>
        <p:nvPicPr>
          <p:cNvPr id="6" name="Picture 5" descr="A group of people standing in front of a large screen&#10;&#10;AI-generated content may be incorrect.">
            <a:extLst>
              <a:ext uri="{FF2B5EF4-FFF2-40B4-BE49-F238E27FC236}">
                <a16:creationId xmlns:a16="http://schemas.microsoft.com/office/drawing/2014/main" id="{9A380A5D-A1E9-72C1-E34F-8DE326B9FD30}"/>
              </a:ext>
            </a:extLst>
          </p:cNvPr>
          <p:cNvPicPr>
            <a:picLocks noChangeAspect="1"/>
          </p:cNvPicPr>
          <p:nvPr/>
        </p:nvPicPr>
        <p:blipFill>
          <a:blip r:embed="rId2">
            <a:extLst>
              <a:ext uri="{28A0092B-C50C-407E-A947-70E740481C1C}">
                <a14:useLocalDpi xmlns:a14="http://schemas.microsoft.com/office/drawing/2010/main" val="0"/>
              </a:ext>
            </a:extLst>
          </a:blip>
          <a:srcRect l="8991" t="17054" r="10896" b="18100"/>
          <a:stretch>
            <a:fillRect/>
          </a:stretch>
        </p:blipFill>
        <p:spPr>
          <a:xfrm>
            <a:off x="4876800" y="1412622"/>
            <a:ext cx="3657600" cy="2133600"/>
          </a:xfrm>
          <a:prstGeom prst="rect">
            <a:avLst/>
          </a:prstGeom>
        </p:spPr>
      </p:pic>
      <p:pic>
        <p:nvPicPr>
          <p:cNvPr id="8" name="Picture 7" descr="A person standing in front of a large screen&#10;&#10;AI-generated content may be incorrect.">
            <a:extLst>
              <a:ext uri="{FF2B5EF4-FFF2-40B4-BE49-F238E27FC236}">
                <a16:creationId xmlns:a16="http://schemas.microsoft.com/office/drawing/2014/main" id="{6E7A6E8A-3111-A5D0-E1F4-3470A1A458FE}"/>
              </a:ext>
            </a:extLst>
          </p:cNvPr>
          <p:cNvPicPr>
            <a:picLocks noChangeAspect="1"/>
          </p:cNvPicPr>
          <p:nvPr/>
        </p:nvPicPr>
        <p:blipFill>
          <a:blip r:embed="rId3">
            <a:extLst>
              <a:ext uri="{28A0092B-C50C-407E-A947-70E740481C1C}">
                <a14:useLocalDpi xmlns:a14="http://schemas.microsoft.com/office/drawing/2010/main" val="0"/>
              </a:ext>
            </a:extLst>
          </a:blip>
          <a:srcRect t="10870" b="8695"/>
          <a:stretch>
            <a:fillRect/>
          </a:stretch>
        </p:blipFill>
        <p:spPr>
          <a:xfrm>
            <a:off x="4876800" y="3809999"/>
            <a:ext cx="3657600" cy="2819401"/>
          </a:xfrm>
          <a:prstGeom prst="rect">
            <a:avLst/>
          </a:prstGeom>
        </p:spPr>
      </p:pic>
    </p:spTree>
    <p:extLst>
      <p:ext uri="{BB962C8B-B14F-4D97-AF65-F5344CB8AC3E}">
        <p14:creationId xmlns:p14="http://schemas.microsoft.com/office/powerpoint/2010/main" val="4052061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8C5ECC-959E-BBD6-61BA-2F9825642B9D}"/>
              </a:ext>
            </a:extLst>
          </p:cNvPr>
          <p:cNvSpPr txBox="1"/>
          <p:nvPr/>
        </p:nvSpPr>
        <p:spPr>
          <a:xfrm>
            <a:off x="990600" y="381000"/>
            <a:ext cx="7162800" cy="954107"/>
          </a:xfrm>
          <a:prstGeom prst="rect">
            <a:avLst/>
          </a:prstGeom>
          <a:noFill/>
          <a:ln>
            <a:solidFill>
              <a:schemeClr val="tx2"/>
            </a:solidFill>
          </a:ln>
        </p:spPr>
        <p:txBody>
          <a:bodyPr wrap="square" rtlCol="0">
            <a:spAutoFit/>
          </a:bodyPr>
          <a:lstStyle/>
          <a:p>
            <a:pPr algn="ctr"/>
            <a:r>
              <a:rPr lang="en-GB" sz="2800" b="1" dirty="0">
                <a:solidFill>
                  <a:schemeClr val="tx2"/>
                </a:solidFill>
              </a:rPr>
              <a:t>Consultations with Key Government and UN Stakeholders </a:t>
            </a:r>
          </a:p>
        </p:txBody>
      </p:sp>
      <p:sp>
        <p:nvSpPr>
          <p:cNvPr id="3" name="AutoShape 2">
            <a:extLst>
              <a:ext uri="{FF2B5EF4-FFF2-40B4-BE49-F238E27FC236}">
                <a16:creationId xmlns:a16="http://schemas.microsoft.com/office/drawing/2014/main" id="{87A4D46A-6853-7F52-A317-C78A02E5024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BDA1D14D-3A17-6A47-7952-59BD6F736DFA}"/>
              </a:ext>
            </a:extLst>
          </p:cNvPr>
          <p:cNvPicPr>
            <a:picLocks noChangeAspect="1"/>
          </p:cNvPicPr>
          <p:nvPr/>
        </p:nvPicPr>
        <p:blipFill>
          <a:blip r:embed="rId3"/>
          <a:srcRect t="10000"/>
          <a:stretch>
            <a:fillRect/>
          </a:stretch>
        </p:blipFill>
        <p:spPr>
          <a:xfrm>
            <a:off x="2476500" y="1335106"/>
            <a:ext cx="4495800" cy="2551093"/>
          </a:xfrm>
          <a:prstGeom prst="rect">
            <a:avLst/>
          </a:prstGeom>
        </p:spPr>
      </p:pic>
      <p:pic>
        <p:nvPicPr>
          <p:cNvPr id="6" name="Picture 5" descr="A group of people standing in front of a sign&#10;&#10;AI-generated content may be incorrect.">
            <a:extLst>
              <a:ext uri="{FF2B5EF4-FFF2-40B4-BE49-F238E27FC236}">
                <a16:creationId xmlns:a16="http://schemas.microsoft.com/office/drawing/2014/main" id="{6A78A8DC-D7B1-7ECB-BC9F-B4F600E3ED64}"/>
              </a:ext>
            </a:extLst>
          </p:cNvPr>
          <p:cNvPicPr>
            <a:picLocks noChangeAspect="1"/>
          </p:cNvPicPr>
          <p:nvPr/>
        </p:nvPicPr>
        <p:blipFill>
          <a:blip r:embed="rId4"/>
          <a:stretch>
            <a:fillRect/>
          </a:stretch>
        </p:blipFill>
        <p:spPr>
          <a:xfrm>
            <a:off x="3428999" y="4124980"/>
            <a:ext cx="5431971" cy="2520792"/>
          </a:xfrm>
          <a:prstGeom prst="rect">
            <a:avLst/>
          </a:prstGeom>
        </p:spPr>
      </p:pic>
      <p:pic>
        <p:nvPicPr>
          <p:cNvPr id="8" name="Picture 7" descr="A group of people standing in front of a flag&#10;&#10;AI-generated content may be incorrect.">
            <a:extLst>
              <a:ext uri="{FF2B5EF4-FFF2-40B4-BE49-F238E27FC236}">
                <a16:creationId xmlns:a16="http://schemas.microsoft.com/office/drawing/2014/main" id="{6031A2A1-C41A-8997-FA78-F4B36BB852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600" y="4124980"/>
            <a:ext cx="2326481" cy="2520792"/>
          </a:xfrm>
          <a:prstGeom prst="rect">
            <a:avLst/>
          </a:prstGeom>
        </p:spPr>
      </p:pic>
    </p:spTree>
    <p:extLst>
      <p:ext uri="{BB962C8B-B14F-4D97-AF65-F5344CB8AC3E}">
        <p14:creationId xmlns:p14="http://schemas.microsoft.com/office/powerpoint/2010/main" val="1383791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E698AC-D416-EB1B-F416-6A252354FBB5}"/>
              </a:ext>
            </a:extLst>
          </p:cNvPr>
          <p:cNvPicPr>
            <a:picLocks noChangeAspect="1"/>
          </p:cNvPicPr>
          <p:nvPr/>
        </p:nvPicPr>
        <p:blipFill>
          <a:blip r:embed="rId2"/>
          <a:stretch>
            <a:fillRect/>
          </a:stretch>
        </p:blipFill>
        <p:spPr>
          <a:xfrm>
            <a:off x="0" y="-87086"/>
            <a:ext cx="9144000" cy="7032172"/>
          </a:xfrm>
          <a:prstGeom prst="rect">
            <a:avLst/>
          </a:prstGeom>
        </p:spPr>
      </p:pic>
    </p:spTree>
    <p:extLst>
      <p:ext uri="{BB962C8B-B14F-4D97-AF65-F5344CB8AC3E}">
        <p14:creationId xmlns:p14="http://schemas.microsoft.com/office/powerpoint/2010/main" val="4221278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F74DE-63A5-2DE0-9AC0-0FE3ABAFCEAC}"/>
              </a:ext>
            </a:extLst>
          </p:cNvPr>
          <p:cNvSpPr>
            <a:spLocks noGrp="1"/>
          </p:cNvSpPr>
          <p:nvPr>
            <p:ph type="title"/>
          </p:nvPr>
        </p:nvSpPr>
        <p:spPr>
          <a:xfrm>
            <a:off x="304801" y="28937"/>
            <a:ext cx="8229600" cy="533400"/>
          </a:xfrm>
        </p:spPr>
        <p:txBody>
          <a:bodyPr>
            <a:normAutofit/>
          </a:bodyPr>
          <a:lstStyle/>
          <a:p>
            <a:pPr algn="ctr"/>
            <a:r>
              <a:rPr lang="en-GB" sz="2800"/>
              <a:t>Leading International and National Specialists</a:t>
            </a:r>
          </a:p>
        </p:txBody>
      </p:sp>
      <p:sp>
        <p:nvSpPr>
          <p:cNvPr id="3" name="Content Placeholder 2">
            <a:extLst>
              <a:ext uri="{FF2B5EF4-FFF2-40B4-BE49-F238E27FC236}">
                <a16:creationId xmlns:a16="http://schemas.microsoft.com/office/drawing/2014/main" id="{927A9EBE-89B9-C1C4-B575-D9E9B8249C86}"/>
              </a:ext>
            </a:extLst>
          </p:cNvPr>
          <p:cNvSpPr>
            <a:spLocks noGrp="1"/>
          </p:cNvSpPr>
          <p:nvPr>
            <p:ph sz="half" idx="1"/>
          </p:nvPr>
        </p:nvSpPr>
        <p:spPr>
          <a:xfrm>
            <a:off x="228600" y="798653"/>
            <a:ext cx="5410199" cy="5719590"/>
          </a:xfrm>
        </p:spPr>
        <p:txBody>
          <a:bodyPr>
            <a:normAutofit fontScale="32500" lnSpcReduction="20000"/>
          </a:bodyPr>
          <a:lstStyle/>
          <a:p>
            <a:pPr marL="0" indent="0">
              <a:buNone/>
            </a:pPr>
            <a:r>
              <a:rPr lang="en-GB" sz="4900" b="1" dirty="0"/>
              <a:t>Benno Boer</a:t>
            </a:r>
            <a:r>
              <a:rPr lang="en-GB" sz="4900" dirty="0"/>
              <a:t>, Chief, Natural Sciences Unit, UNESCO South Asia Regional Office</a:t>
            </a:r>
          </a:p>
          <a:p>
            <a:pPr marL="0" indent="0">
              <a:buNone/>
            </a:pPr>
            <a:endParaRPr lang="en-GB" sz="4900" dirty="0"/>
          </a:p>
          <a:p>
            <a:pPr marL="0" indent="0">
              <a:buNone/>
            </a:pPr>
            <a:r>
              <a:rPr lang="en-GB" sz="4900" b="1" dirty="0"/>
              <a:t>Dr. Ranil Senanayake</a:t>
            </a:r>
            <a:r>
              <a:rPr lang="en-GB" sz="4900" dirty="0"/>
              <a:t>, International Specialist on Analog Forestry, Chairman, Earth Restoration</a:t>
            </a:r>
          </a:p>
          <a:p>
            <a:pPr marL="0" indent="0">
              <a:buNone/>
            </a:pPr>
            <a:endParaRPr lang="en-GB" sz="4900" dirty="0"/>
          </a:p>
          <a:p>
            <a:pPr marL="0" indent="0">
              <a:buNone/>
            </a:pPr>
            <a:r>
              <a:rPr lang="en-US" sz="4900" b="1" dirty="0"/>
              <a:t>Prof. Buddhi </a:t>
            </a:r>
            <a:r>
              <a:rPr lang="en-US" sz="4900" b="1" dirty="0" err="1"/>
              <a:t>Marambe</a:t>
            </a:r>
            <a:br>
              <a:rPr lang="en-US" sz="4900" b="1" dirty="0"/>
            </a:br>
            <a:r>
              <a:rPr lang="en-US" sz="4900" dirty="0"/>
              <a:t>Senior Professor Department of Crop Science, Faculty of Agriculture, University of Peradeniya</a:t>
            </a:r>
          </a:p>
          <a:p>
            <a:pPr marL="0" indent="0">
              <a:buNone/>
            </a:pPr>
            <a:endParaRPr lang="en-GB" sz="4900" dirty="0"/>
          </a:p>
          <a:p>
            <a:pPr marL="0" indent="0">
              <a:buNone/>
            </a:pPr>
            <a:r>
              <a:rPr lang="en-US" altLang="en-US" sz="4900" b="1" dirty="0"/>
              <a:t>Prof. Lalith Rajapaksha</a:t>
            </a:r>
            <a:r>
              <a:rPr lang="en-US" altLang="en-US" sz="4900" dirty="0"/>
              <a:t>, Director/Centre Chairman (UNESO </a:t>
            </a:r>
            <a:r>
              <a:rPr lang="en-US" altLang="en-US" sz="4900" dirty="0" err="1"/>
              <a:t>Madanjeet</a:t>
            </a:r>
            <a:r>
              <a:rPr lang="en-US" altLang="en-US" sz="4900" dirty="0"/>
              <a:t> Singh Centre for South Asia Water Management (UMCSAWM) and UNESCO Chair on Sustainable Water Resources Management in South Asia</a:t>
            </a:r>
          </a:p>
          <a:p>
            <a:pPr marL="0" indent="0">
              <a:buNone/>
            </a:pPr>
            <a:endParaRPr lang="en-GB" sz="4900" b="1" dirty="0"/>
          </a:p>
          <a:p>
            <a:pPr marL="0" indent="0">
              <a:buNone/>
            </a:pPr>
            <a:r>
              <a:rPr lang="en-GB" sz="4900" b="1" dirty="0"/>
              <a:t>Prof. W.A. Palitha Weerakkody                                        </a:t>
            </a:r>
            <a:r>
              <a:rPr lang="en-GB" sz="4900" dirty="0"/>
              <a:t>Senior Professor of Horticulture, Faculty of Agriculture, University of Peradeniya</a:t>
            </a:r>
          </a:p>
          <a:p>
            <a:pPr marL="0" indent="0">
              <a:buNone/>
            </a:pPr>
            <a:endParaRPr lang="en-US" sz="4900" b="1" dirty="0"/>
          </a:p>
          <a:p>
            <a:pPr marL="0" indent="0">
              <a:buNone/>
            </a:pPr>
            <a:r>
              <a:rPr lang="en-US" sz="4900" b="1" dirty="0"/>
              <a:t>Prof. Saman </a:t>
            </a:r>
            <a:r>
              <a:rPr lang="en-US" sz="4900" b="1" dirty="0" err="1"/>
              <a:t>Athauda</a:t>
            </a:r>
            <a:endParaRPr lang="en-GB" sz="4900" dirty="0"/>
          </a:p>
          <a:p>
            <a:pPr marL="0" indent="0">
              <a:buNone/>
            </a:pPr>
            <a:r>
              <a:rPr lang="en-GB" sz="4900" dirty="0"/>
              <a:t>Professor of Aquaculture &amp; Fisheries, University of Peradeniya</a:t>
            </a:r>
          </a:p>
          <a:p>
            <a:pPr marL="0" indent="0">
              <a:buNone/>
            </a:pPr>
            <a:endParaRPr lang="en-GB" sz="4900" dirty="0"/>
          </a:p>
          <a:p>
            <a:pPr marL="0" indent="0">
              <a:buNone/>
            </a:pPr>
            <a:r>
              <a:rPr lang="en-GB" sz="4900" b="1" dirty="0"/>
              <a:t>Prof. Athula </a:t>
            </a:r>
            <a:r>
              <a:rPr lang="en-GB" sz="4900" b="1" dirty="0" err="1"/>
              <a:t>Ginige</a:t>
            </a:r>
            <a:r>
              <a:rPr lang="en-GB" sz="4900" b="1" dirty="0"/>
              <a:t>, </a:t>
            </a:r>
            <a:r>
              <a:rPr lang="en-GB" sz="4900" dirty="0"/>
              <a:t>Professor of Information Technology at Western Sydney University.</a:t>
            </a:r>
            <a:r>
              <a:rPr lang="en-GB" sz="4900" b="1" dirty="0"/>
              <a:t> </a:t>
            </a:r>
            <a:endParaRPr lang="en-GB" sz="4900" dirty="0"/>
          </a:p>
          <a:p>
            <a:pPr marL="0" indent="0">
              <a:buNone/>
            </a:pPr>
            <a:endParaRPr lang="en-GB" dirty="0"/>
          </a:p>
        </p:txBody>
      </p:sp>
      <p:pic>
        <p:nvPicPr>
          <p:cNvPr id="9" name="Picture 8" descr="Two men in suits smiling at camera&#10;&#10;AI-generated content may be incorrect.">
            <a:extLst>
              <a:ext uri="{FF2B5EF4-FFF2-40B4-BE49-F238E27FC236}">
                <a16:creationId xmlns:a16="http://schemas.microsoft.com/office/drawing/2014/main" id="{E349512D-1168-446C-E0CD-61C2CA69652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761124" y="662198"/>
            <a:ext cx="2620875" cy="1810473"/>
          </a:xfrm>
          <a:prstGeom prst="rect">
            <a:avLst/>
          </a:prstGeom>
        </p:spPr>
      </p:pic>
      <p:sp>
        <p:nvSpPr>
          <p:cNvPr id="10" name="AutoShape 2">
            <a:extLst>
              <a:ext uri="{FF2B5EF4-FFF2-40B4-BE49-F238E27FC236}">
                <a16:creationId xmlns:a16="http://schemas.microsoft.com/office/drawing/2014/main" id="{CD5E07D6-A735-F679-9451-7AE7FB5C938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4">
            <a:extLst>
              <a:ext uri="{FF2B5EF4-FFF2-40B4-BE49-F238E27FC236}">
                <a16:creationId xmlns:a16="http://schemas.microsoft.com/office/drawing/2014/main" id="{6189A363-D1B5-729A-7EBF-D4AF3DC465D2}"/>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descr="A group of men standing outside&#10;&#10;AI-generated content may be incorrect.">
            <a:extLst>
              <a:ext uri="{FF2B5EF4-FFF2-40B4-BE49-F238E27FC236}">
                <a16:creationId xmlns:a16="http://schemas.microsoft.com/office/drawing/2014/main" id="{838A3732-617C-6A63-B13F-6F3C6E332A08}"/>
              </a:ext>
            </a:extLst>
          </p:cNvPr>
          <p:cNvPicPr>
            <a:picLocks noChangeAspect="1"/>
          </p:cNvPicPr>
          <p:nvPr/>
        </p:nvPicPr>
        <p:blipFill>
          <a:blip r:embed="rId4" cstate="print">
            <a:extLst>
              <a:ext uri="{28A0092B-C50C-407E-A947-70E740481C1C}">
                <a14:useLocalDpi xmlns:a14="http://schemas.microsoft.com/office/drawing/2010/main" val="0"/>
              </a:ext>
            </a:extLst>
          </a:blip>
          <a:srcRect t="23744"/>
          <a:stretch>
            <a:fillRect/>
          </a:stretch>
        </p:blipFill>
        <p:spPr>
          <a:xfrm>
            <a:off x="5699962" y="4457511"/>
            <a:ext cx="2682037" cy="2371552"/>
          </a:xfrm>
          <a:prstGeom prst="rect">
            <a:avLst/>
          </a:prstGeom>
        </p:spPr>
      </p:pic>
      <p:pic>
        <p:nvPicPr>
          <p:cNvPr id="1026" name="Picture 2">
            <a:extLst>
              <a:ext uri="{FF2B5EF4-FFF2-40B4-BE49-F238E27FC236}">
                <a16:creationId xmlns:a16="http://schemas.microsoft.com/office/drawing/2014/main" id="{F31AEB00-668C-AEA0-3765-FA18D9974DB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1722"/>
          <a:stretch>
            <a:fillRect/>
          </a:stretch>
        </p:blipFill>
        <p:spPr bwMode="auto">
          <a:xfrm>
            <a:off x="5791199" y="2472670"/>
            <a:ext cx="2590800" cy="1912659"/>
          </a:xfrm>
          <a:prstGeom prst="rect">
            <a:avLst/>
          </a:prstGeom>
          <a:noFill/>
          <a:ln w="25400" algn="ctr">
            <a:solidFill>
              <a:srgbClr val="004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008000"/>
                  </a:outerShdw>
                </a:effectLst>
              </a14:hiddenEffects>
            </a:ext>
          </a:extLst>
        </p:spPr>
      </p:pic>
    </p:spTree>
    <p:extLst>
      <p:ext uri="{BB962C8B-B14F-4D97-AF65-F5344CB8AC3E}">
        <p14:creationId xmlns:p14="http://schemas.microsoft.com/office/powerpoint/2010/main" val="597575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C934F-103E-6A68-A7E7-D3F24DFD8B78}"/>
              </a:ext>
            </a:extLst>
          </p:cNvPr>
          <p:cNvSpPr>
            <a:spLocks noGrp="1"/>
          </p:cNvSpPr>
          <p:nvPr>
            <p:ph type="title"/>
          </p:nvPr>
        </p:nvSpPr>
        <p:spPr>
          <a:xfrm>
            <a:off x="457200" y="119744"/>
            <a:ext cx="8490858" cy="772885"/>
          </a:xfrm>
        </p:spPr>
        <p:txBody>
          <a:bodyPr>
            <a:normAutofit fontScale="90000"/>
          </a:bodyPr>
          <a:lstStyle/>
          <a:p>
            <a:r>
              <a:rPr lang="en-GB" sz="2800" b="1" dirty="0"/>
              <a:t>MoU between UNESCO </a:t>
            </a:r>
            <a:r>
              <a:rPr lang="en-GB" sz="2800" b="1" dirty="0" err="1"/>
              <a:t>Madanjeet</a:t>
            </a:r>
            <a:r>
              <a:rPr lang="en-GB" sz="2800" b="1" dirty="0"/>
              <a:t> Singh Centre for South Asia Water Management (UMCSAWM) and Ananda College with PGF</a:t>
            </a:r>
          </a:p>
        </p:txBody>
      </p:sp>
      <p:sp>
        <p:nvSpPr>
          <p:cNvPr id="6" name="TextBox 5">
            <a:extLst>
              <a:ext uri="{FF2B5EF4-FFF2-40B4-BE49-F238E27FC236}">
                <a16:creationId xmlns:a16="http://schemas.microsoft.com/office/drawing/2014/main" id="{4384CF8B-90A8-CD96-5555-158207D1D5F5}"/>
              </a:ext>
            </a:extLst>
          </p:cNvPr>
          <p:cNvSpPr txBox="1"/>
          <p:nvPr/>
        </p:nvSpPr>
        <p:spPr>
          <a:xfrm>
            <a:off x="457200" y="1225689"/>
            <a:ext cx="4550229" cy="5355312"/>
          </a:xfrm>
          <a:prstGeom prst="rect">
            <a:avLst/>
          </a:prstGeom>
          <a:noFill/>
        </p:spPr>
        <p:txBody>
          <a:bodyPr wrap="square" rtlCol="0">
            <a:spAutoFit/>
          </a:bodyPr>
          <a:lstStyle/>
          <a:p>
            <a:r>
              <a:rPr lang="en-GB" dirty="0"/>
              <a:t>UMCSAWM, as a UNESCO supported regional centre and the UNESCO Chair on Sustainable Water Resources Management in South Asia, plays a strategic role in advancing education, research, and capacity building across the region.</a:t>
            </a:r>
          </a:p>
          <a:p>
            <a:endParaRPr lang="en-GB" dirty="0"/>
          </a:p>
          <a:p>
            <a:r>
              <a:rPr lang="en-GB" dirty="0"/>
              <a:t>The proposed MoU aims to with Ananda College and PGF:</a:t>
            </a:r>
          </a:p>
          <a:p>
            <a:r>
              <a:rPr lang="en-GB" dirty="0"/>
              <a:t>•Strengthen youth leadership in sustainability and climate action;</a:t>
            </a:r>
          </a:p>
          <a:p>
            <a:endParaRPr lang="en-GB" dirty="0"/>
          </a:p>
          <a:p>
            <a:r>
              <a:rPr lang="en-GB" dirty="0"/>
              <a:t>•Enhance water education pathways linking school level initiatives with higher education and research;</a:t>
            </a:r>
          </a:p>
          <a:p>
            <a:endParaRPr lang="en-GB" dirty="0"/>
          </a:p>
          <a:p>
            <a:r>
              <a:rPr lang="en-GB" dirty="0"/>
              <a:t>•Support national and regional priorities on climate resilience, environmental stewardship, and sustainable development.</a:t>
            </a:r>
          </a:p>
        </p:txBody>
      </p:sp>
      <p:pic>
        <p:nvPicPr>
          <p:cNvPr id="8" name="Picture 7">
            <a:extLst>
              <a:ext uri="{FF2B5EF4-FFF2-40B4-BE49-F238E27FC236}">
                <a16:creationId xmlns:a16="http://schemas.microsoft.com/office/drawing/2014/main" id="{ABFB8569-A3BE-5325-6D04-898B7F409ABE}"/>
              </a:ext>
            </a:extLst>
          </p:cNvPr>
          <p:cNvPicPr>
            <a:picLocks noChangeAspect="1"/>
          </p:cNvPicPr>
          <p:nvPr/>
        </p:nvPicPr>
        <p:blipFill>
          <a:blip r:embed="rId2"/>
          <a:stretch>
            <a:fillRect/>
          </a:stretch>
        </p:blipFill>
        <p:spPr>
          <a:xfrm>
            <a:off x="5660570" y="1103660"/>
            <a:ext cx="3385457" cy="1304370"/>
          </a:xfrm>
          <a:prstGeom prst="rect">
            <a:avLst/>
          </a:prstGeom>
        </p:spPr>
      </p:pic>
      <p:pic>
        <p:nvPicPr>
          <p:cNvPr id="10" name="Picture 9">
            <a:extLst>
              <a:ext uri="{FF2B5EF4-FFF2-40B4-BE49-F238E27FC236}">
                <a16:creationId xmlns:a16="http://schemas.microsoft.com/office/drawing/2014/main" id="{E088C6E2-EA98-FB04-14EC-CF48442AAB4E}"/>
              </a:ext>
            </a:extLst>
          </p:cNvPr>
          <p:cNvPicPr>
            <a:picLocks noChangeAspect="1"/>
          </p:cNvPicPr>
          <p:nvPr/>
        </p:nvPicPr>
        <p:blipFill>
          <a:blip r:embed="rId3"/>
          <a:stretch>
            <a:fillRect/>
          </a:stretch>
        </p:blipFill>
        <p:spPr>
          <a:xfrm>
            <a:off x="5840183" y="4772199"/>
            <a:ext cx="3205845" cy="2030087"/>
          </a:xfrm>
          <a:prstGeom prst="rect">
            <a:avLst/>
          </a:prstGeom>
        </p:spPr>
      </p:pic>
      <p:pic>
        <p:nvPicPr>
          <p:cNvPr id="12" name="Picture 11">
            <a:extLst>
              <a:ext uri="{FF2B5EF4-FFF2-40B4-BE49-F238E27FC236}">
                <a16:creationId xmlns:a16="http://schemas.microsoft.com/office/drawing/2014/main" id="{EEEDF319-D79D-BC61-1734-7C8588DC04C4}"/>
              </a:ext>
            </a:extLst>
          </p:cNvPr>
          <p:cNvPicPr>
            <a:picLocks noChangeAspect="1"/>
          </p:cNvPicPr>
          <p:nvPr/>
        </p:nvPicPr>
        <p:blipFill>
          <a:blip r:embed="rId4"/>
          <a:stretch>
            <a:fillRect/>
          </a:stretch>
        </p:blipFill>
        <p:spPr>
          <a:xfrm>
            <a:off x="5840183" y="2408030"/>
            <a:ext cx="3184071" cy="2208851"/>
          </a:xfrm>
          <a:prstGeom prst="rect">
            <a:avLst/>
          </a:prstGeom>
        </p:spPr>
      </p:pic>
    </p:spTree>
    <p:extLst>
      <p:ext uri="{BB962C8B-B14F-4D97-AF65-F5344CB8AC3E}">
        <p14:creationId xmlns:p14="http://schemas.microsoft.com/office/powerpoint/2010/main" val="117006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See related image detail. Climate Science Literacy Event (31 March 2022) | SEAMEO SEN">
            <a:extLst>
              <a:ext uri="{FF2B5EF4-FFF2-40B4-BE49-F238E27FC236}">
                <a16:creationId xmlns:a16="http://schemas.microsoft.com/office/drawing/2014/main" id="{0D62794A-5D2B-C142-7824-E7ABFB8414A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descr="A poster of a climate science literacy&#10;&#10;AI-generated content may be incorrect.">
            <a:extLst>
              <a:ext uri="{FF2B5EF4-FFF2-40B4-BE49-F238E27FC236}">
                <a16:creationId xmlns:a16="http://schemas.microsoft.com/office/drawing/2014/main" id="{A1AEC66A-D4A0-81E6-8FEA-F6F2A595B9D6}"/>
              </a:ext>
            </a:extLst>
          </p:cNvPr>
          <p:cNvPicPr>
            <a:picLocks noChangeAspect="1"/>
          </p:cNvPicPr>
          <p:nvPr/>
        </p:nvPicPr>
        <p:blipFill>
          <a:blip r:embed="rId2"/>
          <a:stretch>
            <a:fillRect/>
          </a:stretch>
        </p:blipFill>
        <p:spPr>
          <a:xfrm>
            <a:off x="0" y="1530268"/>
            <a:ext cx="4321627" cy="5435813"/>
          </a:xfrm>
          <a:prstGeom prst="rect">
            <a:avLst/>
          </a:prstGeom>
        </p:spPr>
      </p:pic>
      <p:sp>
        <p:nvSpPr>
          <p:cNvPr id="2" name="TextBox 1">
            <a:extLst>
              <a:ext uri="{FF2B5EF4-FFF2-40B4-BE49-F238E27FC236}">
                <a16:creationId xmlns:a16="http://schemas.microsoft.com/office/drawing/2014/main" id="{C5FAC4C2-3259-AB0F-A917-2AF7B376603A}"/>
              </a:ext>
            </a:extLst>
          </p:cNvPr>
          <p:cNvSpPr txBox="1"/>
          <p:nvPr/>
        </p:nvSpPr>
        <p:spPr>
          <a:xfrm>
            <a:off x="130629" y="206829"/>
            <a:ext cx="8621485" cy="1323439"/>
          </a:xfrm>
          <a:prstGeom prst="rect">
            <a:avLst/>
          </a:prstGeom>
          <a:noFill/>
        </p:spPr>
        <p:txBody>
          <a:bodyPr wrap="square" rtlCol="0">
            <a:spAutoFit/>
          </a:bodyPr>
          <a:lstStyle/>
          <a:p>
            <a:pPr algn="ctr"/>
            <a:r>
              <a:rPr lang="en-GB" sz="2000" b="1" dirty="0"/>
              <a:t>Translation of UN Climate Change Posters jointly developed by UNESCO, ILO, IOM, UNDP, UNDRR, UNEP, UN ESCAP, UNFCCC, UNICEF, and </a:t>
            </a:r>
            <a:r>
              <a:rPr lang="en-GB" sz="2000" b="1" dirty="0" err="1"/>
              <a:t>UNOSSC,to</a:t>
            </a:r>
            <a:r>
              <a:rPr lang="en-GB" sz="2000" b="1" dirty="0"/>
              <a:t> Sinhala                                                                        in collaboration with the UNESCO Sri Lanka National Commission</a:t>
            </a:r>
          </a:p>
        </p:txBody>
      </p:sp>
      <p:pic>
        <p:nvPicPr>
          <p:cNvPr id="5" name="Picture 4">
            <a:extLst>
              <a:ext uri="{FF2B5EF4-FFF2-40B4-BE49-F238E27FC236}">
                <a16:creationId xmlns:a16="http://schemas.microsoft.com/office/drawing/2014/main" id="{387C3261-BDA9-CCFC-DD35-584EF07CCE5A}"/>
              </a:ext>
            </a:extLst>
          </p:cNvPr>
          <p:cNvPicPr>
            <a:picLocks noChangeAspect="1"/>
          </p:cNvPicPr>
          <p:nvPr/>
        </p:nvPicPr>
        <p:blipFill>
          <a:blip r:embed="rId3"/>
          <a:stretch>
            <a:fillRect/>
          </a:stretch>
        </p:blipFill>
        <p:spPr>
          <a:xfrm>
            <a:off x="4419600" y="1530268"/>
            <a:ext cx="4196543" cy="532773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6FA74-CE58-25C4-6733-B8ACE206962A}"/>
              </a:ext>
            </a:extLst>
          </p:cNvPr>
          <p:cNvSpPr>
            <a:spLocks noGrp="1"/>
          </p:cNvSpPr>
          <p:nvPr>
            <p:ph type="title"/>
          </p:nvPr>
        </p:nvSpPr>
        <p:spPr/>
        <p:txBody>
          <a:bodyPr/>
          <a:lstStyle/>
          <a:p>
            <a:endParaRPr lang="en-GB" dirty="0"/>
          </a:p>
        </p:txBody>
      </p:sp>
      <p:sp>
        <p:nvSpPr>
          <p:cNvPr id="4" name="Content Placeholder 3">
            <a:extLst>
              <a:ext uri="{FF2B5EF4-FFF2-40B4-BE49-F238E27FC236}">
                <a16:creationId xmlns:a16="http://schemas.microsoft.com/office/drawing/2014/main" id="{83C72606-6353-60E8-A7EC-15294923FEE0}"/>
              </a:ext>
            </a:extLst>
          </p:cNvPr>
          <p:cNvSpPr>
            <a:spLocks noGrp="1"/>
          </p:cNvSpPr>
          <p:nvPr>
            <p:ph sz="half" idx="2"/>
          </p:nvPr>
        </p:nvSpPr>
        <p:spPr>
          <a:xfrm>
            <a:off x="130630" y="4757057"/>
            <a:ext cx="9013370" cy="3233055"/>
          </a:xfrm>
        </p:spPr>
        <p:txBody>
          <a:bodyPr>
            <a:normAutofit/>
          </a:bodyPr>
          <a:lstStyle/>
          <a:p>
            <a:pPr marL="0" indent="0">
              <a:buNone/>
            </a:pPr>
            <a:r>
              <a:rPr lang="en-GB" dirty="0"/>
              <a:t>Commitment by Planet Green Force (PGF), Ananda College to host the </a:t>
            </a:r>
            <a:r>
              <a:rPr lang="en-GB" b="1" dirty="0"/>
              <a:t>South Asia program for the UNESCO’s Global Engagement Network for Science (GENS) in June 2027, </a:t>
            </a:r>
            <a:r>
              <a:rPr lang="en-GB" dirty="0"/>
              <a:t>for science clubs, STEM/STEAM education, and the wider Sri Lankan school network.</a:t>
            </a:r>
          </a:p>
        </p:txBody>
      </p:sp>
      <p:pic>
        <p:nvPicPr>
          <p:cNvPr id="6" name="Picture 5">
            <a:extLst>
              <a:ext uri="{FF2B5EF4-FFF2-40B4-BE49-F238E27FC236}">
                <a16:creationId xmlns:a16="http://schemas.microsoft.com/office/drawing/2014/main" id="{64D1C1D2-B514-CD4B-8234-4580E418E40D}"/>
              </a:ext>
            </a:extLst>
          </p:cNvPr>
          <p:cNvPicPr>
            <a:picLocks noChangeAspect="1"/>
          </p:cNvPicPr>
          <p:nvPr/>
        </p:nvPicPr>
        <p:blipFill>
          <a:blip r:embed="rId2"/>
          <a:stretch>
            <a:fillRect/>
          </a:stretch>
        </p:blipFill>
        <p:spPr>
          <a:xfrm>
            <a:off x="0" y="1"/>
            <a:ext cx="9144000" cy="2373085"/>
          </a:xfrm>
          <a:prstGeom prst="rect">
            <a:avLst/>
          </a:prstGeom>
        </p:spPr>
      </p:pic>
      <p:pic>
        <p:nvPicPr>
          <p:cNvPr id="8" name="Picture 7">
            <a:extLst>
              <a:ext uri="{FF2B5EF4-FFF2-40B4-BE49-F238E27FC236}">
                <a16:creationId xmlns:a16="http://schemas.microsoft.com/office/drawing/2014/main" id="{B70E5C5E-BA8A-F256-21FB-1689CEE81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3972"/>
            <a:ext cx="9144000" cy="2265867"/>
          </a:xfrm>
          <a:prstGeom prst="rect">
            <a:avLst/>
          </a:prstGeom>
        </p:spPr>
      </p:pic>
    </p:spTree>
    <p:extLst>
      <p:ext uri="{BB962C8B-B14F-4D97-AF65-F5344CB8AC3E}">
        <p14:creationId xmlns:p14="http://schemas.microsoft.com/office/powerpoint/2010/main" val="1764421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C8D7-3E61-1CFF-A8BB-FFDF0E10E828}"/>
              </a:ext>
            </a:extLst>
          </p:cNvPr>
          <p:cNvSpPr>
            <a:spLocks noGrp="1"/>
          </p:cNvSpPr>
          <p:nvPr>
            <p:ph type="title"/>
          </p:nvPr>
        </p:nvSpPr>
        <p:spPr/>
        <p:txBody>
          <a:bodyPr/>
          <a:lstStyle/>
          <a:p>
            <a:endParaRPr lang="en-GB" dirty="0"/>
          </a:p>
        </p:txBody>
      </p:sp>
      <p:pic>
        <p:nvPicPr>
          <p:cNvPr id="8" name="Content Placeholder 7">
            <a:extLst>
              <a:ext uri="{FF2B5EF4-FFF2-40B4-BE49-F238E27FC236}">
                <a16:creationId xmlns:a16="http://schemas.microsoft.com/office/drawing/2014/main" id="{E90B32A4-9A29-DF26-9EED-B2039E33FC6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543" y="0"/>
            <a:ext cx="9056914" cy="1677421"/>
          </a:xfrm>
          <a:prstGeom prst="rect">
            <a:avLst/>
          </a:prstGeom>
        </p:spPr>
      </p:pic>
      <p:pic>
        <p:nvPicPr>
          <p:cNvPr id="6" name="Picture 5">
            <a:extLst>
              <a:ext uri="{FF2B5EF4-FFF2-40B4-BE49-F238E27FC236}">
                <a16:creationId xmlns:a16="http://schemas.microsoft.com/office/drawing/2014/main" id="{3717900E-8D5B-89D1-9B04-F567E63E1B4C}"/>
              </a:ext>
            </a:extLst>
          </p:cNvPr>
          <p:cNvPicPr>
            <a:picLocks noChangeAspect="1"/>
          </p:cNvPicPr>
          <p:nvPr/>
        </p:nvPicPr>
        <p:blipFill>
          <a:blip r:embed="rId3"/>
          <a:stretch>
            <a:fillRect/>
          </a:stretch>
        </p:blipFill>
        <p:spPr>
          <a:xfrm>
            <a:off x="0" y="1677422"/>
            <a:ext cx="9144000" cy="1507421"/>
          </a:xfrm>
          <a:prstGeom prst="rect">
            <a:avLst/>
          </a:prstGeom>
        </p:spPr>
      </p:pic>
      <p:sp>
        <p:nvSpPr>
          <p:cNvPr id="12" name="TextBox 11">
            <a:extLst>
              <a:ext uri="{FF2B5EF4-FFF2-40B4-BE49-F238E27FC236}">
                <a16:creationId xmlns:a16="http://schemas.microsoft.com/office/drawing/2014/main" id="{A50B58CE-42D7-B2ED-181F-5D0462709237}"/>
              </a:ext>
            </a:extLst>
          </p:cNvPr>
          <p:cNvSpPr txBox="1"/>
          <p:nvPr/>
        </p:nvSpPr>
        <p:spPr>
          <a:xfrm>
            <a:off x="43543" y="3429000"/>
            <a:ext cx="9056914" cy="3477875"/>
          </a:xfrm>
          <a:prstGeom prst="rect">
            <a:avLst/>
          </a:prstGeom>
          <a:noFill/>
        </p:spPr>
        <p:txBody>
          <a:bodyPr wrap="square" rtlCol="0">
            <a:spAutoFit/>
          </a:bodyPr>
          <a:lstStyle/>
          <a:p>
            <a:r>
              <a:rPr lang="en-GB" sz="2400" b="1" dirty="0"/>
              <a:t>Planet Green Force (PGF) Named as an ACCREDITATION SCHEME ORGANIZER for UNESCO GEP at </a:t>
            </a:r>
            <a:r>
              <a:rPr lang="en-US" sz="2400" b="1" dirty="0"/>
              <a:t>Third Quarterly Working Group Meeting of the GEP, </a:t>
            </a:r>
            <a:r>
              <a:rPr lang="en-US" sz="2600" b="1" dirty="0"/>
              <a:t>9-15-2026</a:t>
            </a:r>
            <a:endParaRPr lang="en-GB" sz="1000" b="1" dirty="0"/>
          </a:p>
          <a:p>
            <a:endParaRPr lang="en-GB" sz="1000" dirty="0"/>
          </a:p>
          <a:p>
            <a:r>
              <a:rPr lang="en-GB" dirty="0"/>
              <a:t>Rooted in the principles of Education for Sustainable Development (ESD), PGF supports schools to embed sustainability through a structured, learner‑led, whole‑institution approach aligned with UNESCO’s Green School Quality Standard. In addition, PGF also reaches its tentacles into the community via extended family networks. This supports the greening of entire villages, cities, etc.</a:t>
            </a:r>
            <a:endParaRPr lang="en-GB" sz="1000" dirty="0"/>
          </a:p>
          <a:p>
            <a:endParaRPr lang="en-GB" sz="1000" dirty="0"/>
          </a:p>
          <a:p>
            <a:r>
              <a:rPr lang="en-GB" b="1" dirty="0"/>
              <a:t>PGF evaluates schools including School Governance, Facilities &amp; Operations, Teaching &amp; Learning, and Community Engagement. </a:t>
            </a:r>
          </a:p>
        </p:txBody>
      </p:sp>
    </p:spTree>
    <p:extLst>
      <p:ext uri="{BB962C8B-B14F-4D97-AF65-F5344CB8AC3E}">
        <p14:creationId xmlns:p14="http://schemas.microsoft.com/office/powerpoint/2010/main" val="2924502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1429"/>
            <a:ext cx="8229600" cy="540171"/>
          </a:xfrm>
        </p:spPr>
        <p:txBody>
          <a:bodyPr>
            <a:noAutofit/>
          </a:bodyPr>
          <a:lstStyle/>
          <a:p>
            <a:pPr algn="ctr"/>
            <a:r>
              <a:rPr lang="en-US" sz="3200" b="1" dirty="0"/>
              <a:t>Planet Green Force (PGF) Mission</a:t>
            </a:r>
          </a:p>
        </p:txBody>
      </p:sp>
      <p:sp>
        <p:nvSpPr>
          <p:cNvPr id="3" name="Content Placeholder 2"/>
          <p:cNvSpPr>
            <a:spLocks noGrp="1"/>
          </p:cNvSpPr>
          <p:nvPr>
            <p:ph idx="1"/>
          </p:nvPr>
        </p:nvSpPr>
        <p:spPr>
          <a:xfrm>
            <a:off x="534673" y="1364673"/>
            <a:ext cx="8229600" cy="4953000"/>
          </a:xfrm>
        </p:spPr>
        <p:txBody>
          <a:bodyPr>
            <a:normAutofit/>
          </a:bodyPr>
          <a:lstStyle/>
          <a:p>
            <a:pPr marL="0" indent="0" algn="ctr">
              <a:buNone/>
            </a:pPr>
            <a:r>
              <a:rPr lang="en-US" sz="2000" dirty="0">
                <a:solidFill>
                  <a:srgbClr val="04617B"/>
                </a:solidFill>
                <a:latin typeface="Constantia" panose="02030602050306030303" pitchFamily="18" charset="0"/>
                <a:ea typeface="+mj-ea"/>
                <a:cs typeface="+mj-cs"/>
              </a:rPr>
              <a:t>With the issue of global warming top of mind, nonprofit PGF, in collaboration with UNESCO, is a worldwide league for children PreK-13 that educates, ignites passion &amp; builds awareness in order to mount meaningful change in eradicating hunger (food security), battling global warming, embracing green initiatives &amp; supporting the UN’s Sustainable Development Goals (SDGs) and UNESCO’s Climate Science Literacy &amp;  Green Academies’ pillars. It allows youth to reach their full potential as agents of change, encouraging others to emulate this behavior.</a:t>
            </a:r>
            <a:endParaRPr lang="en-US" sz="2000" dirty="0">
              <a:solidFill>
                <a:srgbClr val="04617B"/>
              </a:solidFill>
              <a:highlight>
                <a:srgbClr val="FFFF00"/>
              </a:highlight>
              <a:latin typeface="Constantia" panose="02030602050306030303" pitchFamily="18" charset="0"/>
              <a:ea typeface="+mj-ea"/>
              <a:cs typeface="+mj-cs"/>
            </a:endParaRPr>
          </a:p>
          <a:p>
            <a:pPr marL="0" indent="0" algn="ctr">
              <a:buNone/>
            </a:pPr>
            <a:r>
              <a:rPr lang="en-US" sz="2200" b="1" i="1" dirty="0">
                <a:solidFill>
                  <a:srgbClr val="04617B"/>
                </a:solidFill>
                <a:latin typeface="Constantia" panose="02030602050306030303" pitchFamily="18" charset="0"/>
                <a:ea typeface="+mj-ea"/>
                <a:cs typeface="+mj-cs"/>
              </a:rPr>
              <a:t>Inspire the next generation of Green LEADERS!</a:t>
            </a:r>
          </a:p>
          <a:p>
            <a:pPr marL="0" indent="0" algn="ctr">
              <a:buNone/>
            </a:pPr>
            <a:endParaRPr lang="en-US" sz="2200" dirty="0">
              <a:latin typeface="Constantia" panose="02030602050306030303" pitchFamily="18" charset="0"/>
            </a:endParaRPr>
          </a:p>
        </p:txBody>
      </p:sp>
      <p:pic>
        <p:nvPicPr>
          <p:cNvPr id="8" name="Picture 7">
            <a:extLst>
              <a:ext uri="{FF2B5EF4-FFF2-40B4-BE49-F238E27FC236}">
                <a16:creationId xmlns:a16="http://schemas.microsoft.com/office/drawing/2014/main" id="{BBD5973E-4D97-45C5-8F3F-B54857790DBF}"/>
              </a:ext>
            </a:extLst>
          </p:cNvPr>
          <p:cNvPicPr>
            <a:picLocks noChangeAspect="1"/>
          </p:cNvPicPr>
          <p:nvPr/>
        </p:nvPicPr>
        <p:blipFill>
          <a:blip r:embed="rId2" cstate="print"/>
          <a:stretch>
            <a:fillRect/>
          </a:stretch>
        </p:blipFill>
        <p:spPr>
          <a:xfrm>
            <a:off x="8384546" y="6062522"/>
            <a:ext cx="759454" cy="795478"/>
          </a:xfrm>
          <a:prstGeom prst="rect">
            <a:avLst/>
          </a:prstGeom>
        </p:spPr>
      </p:pic>
      <p:pic>
        <p:nvPicPr>
          <p:cNvPr id="9" name="Picture 8" descr="IMG_9992.jpeg"/>
          <p:cNvPicPr>
            <a:picLocks noChangeAspect="1"/>
          </p:cNvPicPr>
          <p:nvPr/>
        </p:nvPicPr>
        <p:blipFill>
          <a:blip r:embed="rId3" cstate="print"/>
          <a:stretch>
            <a:fillRect/>
          </a:stretch>
        </p:blipFill>
        <p:spPr>
          <a:xfrm>
            <a:off x="3487032" y="4373193"/>
            <a:ext cx="1451455" cy="2036036"/>
          </a:xfrm>
          <a:prstGeom prst="rect">
            <a:avLst/>
          </a:prstGeom>
        </p:spPr>
      </p:pic>
      <p:pic>
        <p:nvPicPr>
          <p:cNvPr id="10" name="Picture 9">
            <a:extLst>
              <a:ext uri="{FF2B5EF4-FFF2-40B4-BE49-F238E27FC236}">
                <a16:creationId xmlns:a16="http://schemas.microsoft.com/office/drawing/2014/main" id="{3BEF4EAA-FD69-CF85-0505-636B57B0EE6C}"/>
              </a:ext>
            </a:extLst>
          </p:cNvPr>
          <p:cNvPicPr>
            <a:picLocks noChangeAspect="1"/>
          </p:cNvPicPr>
          <p:nvPr/>
        </p:nvPicPr>
        <p:blipFill>
          <a:blip r:embed="rId4" cstate="print"/>
          <a:srcRect l="-696" t="887" r="4433" b="40169"/>
          <a:stretch/>
        </p:blipFill>
        <p:spPr>
          <a:xfrm>
            <a:off x="608337" y="4338537"/>
            <a:ext cx="2335160" cy="2053364"/>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a:extLst>
              <a:ext uri="{FF2B5EF4-FFF2-40B4-BE49-F238E27FC236}">
                <a16:creationId xmlns:a16="http://schemas.microsoft.com/office/drawing/2014/main" id="{19671DB3-539E-B6C4-21FA-BB40135B5447}"/>
              </a:ext>
            </a:extLst>
          </p:cNvPr>
          <p:cNvPicPr>
            <a:picLocks noChangeAspect="1"/>
          </p:cNvPicPr>
          <p:nvPr/>
        </p:nvPicPr>
        <p:blipFill>
          <a:blip r:embed="rId5" cstate="print"/>
          <a:srcRect l="51984" t="46531" r="7346" b="36702"/>
          <a:stretch/>
        </p:blipFill>
        <p:spPr>
          <a:xfrm>
            <a:off x="5586457" y="4412765"/>
            <a:ext cx="2798089" cy="1979136"/>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6205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83A6C-9C65-8F32-BEF7-628262CF668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800CC35-3A39-A73D-58E2-064987E5D8EE}"/>
              </a:ext>
            </a:extLst>
          </p:cNvPr>
          <p:cNvSpPr>
            <a:spLocks noGrp="1"/>
          </p:cNvSpPr>
          <p:nvPr>
            <p:ph type="title"/>
          </p:nvPr>
        </p:nvSpPr>
        <p:spPr>
          <a:xfrm>
            <a:off x="457200" y="1"/>
            <a:ext cx="8229600" cy="1295400"/>
          </a:xfrm>
        </p:spPr>
        <p:txBody>
          <a:bodyPr anchor="ctr">
            <a:normAutofit/>
          </a:bodyPr>
          <a:lstStyle/>
          <a:p>
            <a:pPr algn="ctr"/>
            <a:r>
              <a:rPr lang="en-US" sz="3200" b="1"/>
              <a:t>Key Elements of PGF</a:t>
            </a:r>
          </a:p>
        </p:txBody>
      </p:sp>
      <p:sp>
        <p:nvSpPr>
          <p:cNvPr id="9" name="Content Placeholder 8">
            <a:extLst>
              <a:ext uri="{FF2B5EF4-FFF2-40B4-BE49-F238E27FC236}">
                <a16:creationId xmlns:a16="http://schemas.microsoft.com/office/drawing/2014/main" id="{384A3840-6701-989A-6EE3-ED9169F41861}"/>
              </a:ext>
            </a:extLst>
          </p:cNvPr>
          <p:cNvSpPr>
            <a:spLocks noGrp="1"/>
          </p:cNvSpPr>
          <p:nvPr>
            <p:ph sz="half" idx="1"/>
          </p:nvPr>
        </p:nvSpPr>
        <p:spPr>
          <a:xfrm>
            <a:off x="304800" y="1143000"/>
            <a:ext cx="5562600" cy="5638800"/>
          </a:xfrm>
        </p:spPr>
        <p:txBody>
          <a:bodyPr>
            <a:normAutofit fontScale="47500" lnSpcReduction="20000"/>
          </a:bodyPr>
          <a:lstStyle/>
          <a:p>
            <a:pPr>
              <a:lnSpc>
                <a:spcPct val="120000"/>
              </a:lnSpc>
              <a:spcBef>
                <a:spcPts val="800"/>
              </a:spcBef>
            </a:pPr>
            <a:r>
              <a:rPr lang="en-US" sz="4600" dirty="0">
                <a:solidFill>
                  <a:schemeClr val="tx2"/>
                </a:solidFill>
              </a:rPr>
              <a:t>Experiential learning: age-appropriate environmental/agri concepts in core curriculum, engaging activities &amp; projects</a:t>
            </a:r>
          </a:p>
          <a:p>
            <a:pPr>
              <a:lnSpc>
                <a:spcPct val="120000"/>
              </a:lnSpc>
              <a:spcBef>
                <a:spcPts val="600"/>
              </a:spcBef>
            </a:pPr>
            <a:r>
              <a:rPr lang="en-US" sz="4600" dirty="0">
                <a:solidFill>
                  <a:schemeClr val="tx2"/>
                </a:solidFill>
              </a:rPr>
              <a:t>Embrace UN’s Sustainable Development Goals </a:t>
            </a:r>
          </a:p>
          <a:p>
            <a:pPr>
              <a:lnSpc>
                <a:spcPct val="120000"/>
              </a:lnSpc>
              <a:spcBef>
                <a:spcPts val="600"/>
              </a:spcBef>
            </a:pPr>
            <a:r>
              <a:rPr lang="en-US" sz="4600" dirty="0">
                <a:solidFill>
                  <a:schemeClr val="tx2"/>
                </a:solidFill>
              </a:rPr>
              <a:t>Green Word of the Day/Week</a:t>
            </a:r>
          </a:p>
          <a:p>
            <a:pPr>
              <a:lnSpc>
                <a:spcPct val="120000"/>
              </a:lnSpc>
              <a:spcBef>
                <a:spcPts val="600"/>
              </a:spcBef>
            </a:pPr>
            <a:r>
              <a:rPr lang="en-US" sz="4600" dirty="0">
                <a:solidFill>
                  <a:schemeClr val="tx2"/>
                </a:solidFill>
              </a:rPr>
              <a:t>Guest speakers/field trips</a:t>
            </a:r>
          </a:p>
          <a:p>
            <a:pPr marL="274320" marR="0" lvl="0" indent="-274320" algn="l" defTabSz="914400" rtl="0" eaLnBrk="1" fontAlgn="auto" latinLnBrk="0" hangingPunct="1">
              <a:lnSpc>
                <a:spcPct val="120000"/>
              </a:lnSpc>
              <a:spcBef>
                <a:spcPts val="600"/>
              </a:spcBef>
              <a:buClr>
                <a:srgbClr val="0BD0D9"/>
              </a:buClr>
              <a:buSzPct val="95000"/>
              <a:buFont typeface="Wingdings 2"/>
              <a:buChar char=""/>
              <a:tabLst/>
              <a:defRPr/>
            </a:pPr>
            <a:r>
              <a:rPr kumimoji="0" lang="en-US" sz="4600" b="0" i="0" u="none" strike="noStrike" kern="1200" cap="none" spc="0" normalizeH="0" baseline="0" noProof="0" dirty="0">
                <a:ln>
                  <a:noFill/>
                </a:ln>
                <a:solidFill>
                  <a:srgbClr val="04617B"/>
                </a:solidFill>
                <a:effectLst/>
                <a:uLnTx/>
                <a:uFillTx/>
                <a:ea typeface="+mn-ea"/>
                <a:cs typeface="+mn-cs"/>
              </a:rPr>
              <a:t>Adopt UNESCO Climate Science Literacy as well as Green Academies’ pillars:</a:t>
            </a:r>
          </a:p>
          <a:p>
            <a:pPr marL="640080" marR="0" lvl="1" indent="-246888" algn="l" defTabSz="914400" rtl="0" eaLnBrk="1" fontAlgn="auto" latinLnBrk="0" hangingPunct="1">
              <a:lnSpc>
                <a:spcPct val="120000"/>
              </a:lnSpc>
              <a:spcBef>
                <a:spcPct val="20000"/>
              </a:spcBef>
              <a:spcAft>
                <a:spcPts val="0"/>
              </a:spcAft>
              <a:buClr>
                <a:srgbClr val="0F6FC6"/>
              </a:buClr>
              <a:buSzPct val="85000"/>
              <a:buFont typeface="Wingdings 2"/>
              <a:buChar char=""/>
              <a:tabLst/>
              <a:defRPr/>
            </a:pPr>
            <a:r>
              <a:rPr kumimoji="0" lang="en-US" sz="4200" b="0" i="0" u="none" strike="noStrike" kern="1200" cap="none" spc="0" normalizeH="0" baseline="0" noProof="0" dirty="0">
                <a:ln>
                  <a:noFill/>
                </a:ln>
                <a:solidFill>
                  <a:srgbClr val="04617B"/>
                </a:solidFill>
                <a:effectLst/>
                <a:uLnTx/>
                <a:uFillTx/>
                <a:latin typeface="Constantia"/>
                <a:ea typeface="+mn-ea"/>
                <a:cs typeface="+mn-cs"/>
              </a:rPr>
              <a:t>Water Security</a:t>
            </a:r>
          </a:p>
          <a:p>
            <a:pPr marL="640080" marR="0" lvl="1" indent="-246888" algn="l" defTabSz="914400" rtl="0" eaLnBrk="1" fontAlgn="auto" latinLnBrk="0" hangingPunct="1">
              <a:lnSpc>
                <a:spcPct val="120000"/>
              </a:lnSpc>
              <a:spcBef>
                <a:spcPct val="20000"/>
              </a:spcBef>
              <a:spcAft>
                <a:spcPts val="0"/>
              </a:spcAft>
              <a:buClr>
                <a:srgbClr val="0F6FC6"/>
              </a:buClr>
              <a:buSzPct val="85000"/>
              <a:buFont typeface="Wingdings 2"/>
              <a:buChar char=""/>
              <a:tabLst/>
              <a:defRPr/>
            </a:pPr>
            <a:r>
              <a:rPr kumimoji="0" lang="en-US" sz="4200" b="0" i="0" u="none" strike="noStrike" kern="1200" cap="none" spc="0" normalizeH="0" baseline="0" noProof="0" dirty="0">
                <a:ln>
                  <a:noFill/>
                </a:ln>
                <a:solidFill>
                  <a:srgbClr val="04617B"/>
                </a:solidFill>
                <a:effectLst/>
                <a:uLnTx/>
                <a:uFillTx/>
                <a:latin typeface="Constantia"/>
                <a:ea typeface="+mn-ea"/>
                <a:cs typeface="+mn-cs"/>
              </a:rPr>
              <a:t>Waste Management </a:t>
            </a:r>
          </a:p>
          <a:p>
            <a:pPr marL="640080" marR="0" lvl="1" indent="-246888" algn="l" defTabSz="914400" rtl="0" eaLnBrk="1" fontAlgn="auto" latinLnBrk="0" hangingPunct="1">
              <a:lnSpc>
                <a:spcPct val="120000"/>
              </a:lnSpc>
              <a:spcBef>
                <a:spcPct val="20000"/>
              </a:spcBef>
              <a:spcAft>
                <a:spcPts val="0"/>
              </a:spcAft>
              <a:buClr>
                <a:srgbClr val="0F6FC6"/>
              </a:buClr>
              <a:buSzPct val="85000"/>
              <a:buFont typeface="Wingdings 2"/>
              <a:buChar char=""/>
              <a:tabLst/>
              <a:defRPr/>
            </a:pPr>
            <a:r>
              <a:rPr kumimoji="0" lang="en-US" sz="4200" b="0" i="0" u="none" strike="noStrike" kern="1200" cap="none" spc="0" normalizeH="0" baseline="0" noProof="0" dirty="0">
                <a:ln>
                  <a:noFill/>
                </a:ln>
                <a:solidFill>
                  <a:srgbClr val="04617B"/>
                </a:solidFill>
                <a:effectLst/>
                <a:uLnTx/>
                <a:uFillTx/>
                <a:latin typeface="Constantia"/>
                <a:ea typeface="+mn-ea"/>
                <a:cs typeface="+mn-cs"/>
              </a:rPr>
              <a:t>Clean Energy</a:t>
            </a:r>
          </a:p>
          <a:p>
            <a:pPr marL="640080" marR="0" lvl="1" indent="-246888" algn="l" defTabSz="914400" rtl="0" eaLnBrk="1" fontAlgn="auto" latinLnBrk="0" hangingPunct="1">
              <a:lnSpc>
                <a:spcPct val="120000"/>
              </a:lnSpc>
              <a:spcBef>
                <a:spcPct val="20000"/>
              </a:spcBef>
              <a:spcAft>
                <a:spcPts val="0"/>
              </a:spcAft>
              <a:buClr>
                <a:srgbClr val="0F6FC6"/>
              </a:buClr>
              <a:buSzPct val="85000"/>
              <a:buFont typeface="Wingdings 2"/>
              <a:buChar char=""/>
              <a:tabLst/>
              <a:defRPr/>
            </a:pPr>
            <a:r>
              <a:rPr kumimoji="0" lang="en-US" sz="4200" b="0" i="0" u="none" strike="noStrike" kern="1200" cap="none" spc="0" normalizeH="0" baseline="0" noProof="0" dirty="0">
                <a:ln>
                  <a:noFill/>
                </a:ln>
                <a:solidFill>
                  <a:srgbClr val="04617B"/>
                </a:solidFill>
                <a:effectLst/>
                <a:uLnTx/>
                <a:uFillTx/>
                <a:latin typeface="Constantia"/>
                <a:ea typeface="+mn-ea"/>
                <a:cs typeface="+mn-cs"/>
              </a:rPr>
              <a:t>Biomass Production</a:t>
            </a:r>
          </a:p>
          <a:p>
            <a:pPr marL="667512" marR="0" lvl="2" indent="0" algn="l" defTabSz="914400" rtl="0" eaLnBrk="1" fontAlgn="auto" latinLnBrk="0" hangingPunct="1">
              <a:lnSpc>
                <a:spcPct val="120000"/>
              </a:lnSpc>
              <a:spcBef>
                <a:spcPct val="20000"/>
              </a:spcBef>
              <a:spcAft>
                <a:spcPts val="0"/>
              </a:spcAft>
              <a:buClr>
                <a:srgbClr val="009DD9"/>
              </a:buClr>
              <a:buSzPct val="70000"/>
              <a:buNone/>
              <a:tabLst/>
              <a:defRPr/>
            </a:pPr>
            <a:r>
              <a:rPr kumimoji="0" lang="en-US" sz="2600" b="0" i="0" u="none" strike="noStrike" kern="1200" cap="none" spc="0" normalizeH="0" baseline="0" noProof="0" dirty="0">
                <a:ln>
                  <a:noFill/>
                </a:ln>
                <a:solidFill>
                  <a:srgbClr val="04617B"/>
                </a:solidFill>
                <a:effectLst/>
                <a:uLnTx/>
                <a:uFillTx/>
                <a:latin typeface="Constantia"/>
                <a:ea typeface="+mn-ea"/>
                <a:cs typeface="+mn-cs"/>
              </a:rPr>
              <a:t>    </a:t>
            </a:r>
          </a:p>
          <a:p>
            <a:pPr>
              <a:lnSpc>
                <a:spcPct val="120000"/>
              </a:lnSpc>
              <a:spcBef>
                <a:spcPts val="0"/>
              </a:spcBef>
            </a:pPr>
            <a:endParaRPr lang="en-US" sz="2800" dirty="0">
              <a:solidFill>
                <a:schemeClr val="tx2"/>
              </a:solidFill>
            </a:endParaRPr>
          </a:p>
          <a:p>
            <a:pPr>
              <a:lnSpc>
                <a:spcPct val="120000"/>
              </a:lnSpc>
              <a:spcBef>
                <a:spcPts val="0"/>
              </a:spcBef>
            </a:pPr>
            <a:endParaRPr lang="en-US" sz="1000" dirty="0">
              <a:solidFill>
                <a:schemeClr val="tx2"/>
              </a:solidFill>
            </a:endParaRPr>
          </a:p>
          <a:p>
            <a:pPr>
              <a:lnSpc>
                <a:spcPct val="120000"/>
              </a:lnSpc>
              <a:spcBef>
                <a:spcPts val="0"/>
              </a:spcBef>
            </a:pPr>
            <a:endParaRPr lang="en-US" sz="1000" dirty="0">
              <a:solidFill>
                <a:schemeClr val="tx2"/>
              </a:solidFill>
            </a:endParaRPr>
          </a:p>
          <a:p>
            <a:pPr>
              <a:lnSpc>
                <a:spcPct val="120000"/>
              </a:lnSpc>
              <a:spcBef>
                <a:spcPts val="0"/>
              </a:spcBef>
            </a:pPr>
            <a:endParaRPr lang="en-US" sz="2800" b="1" dirty="0">
              <a:solidFill>
                <a:schemeClr val="tx2"/>
              </a:solidFill>
            </a:endParaRPr>
          </a:p>
          <a:p>
            <a:pPr>
              <a:lnSpc>
                <a:spcPct val="120000"/>
              </a:lnSpc>
              <a:spcBef>
                <a:spcPts val="0"/>
              </a:spcBef>
            </a:pPr>
            <a:endParaRPr lang="en-US" sz="2800" b="1" dirty="0">
              <a:solidFill>
                <a:schemeClr val="tx2"/>
              </a:solidFill>
            </a:endParaRPr>
          </a:p>
          <a:p>
            <a:endParaRPr lang="en-US" dirty="0">
              <a:solidFill>
                <a:schemeClr val="tx2"/>
              </a:solidFill>
            </a:endParaRPr>
          </a:p>
          <a:p>
            <a:pPr>
              <a:buNone/>
            </a:pPr>
            <a:endParaRPr lang="en-US" dirty="0">
              <a:solidFill>
                <a:schemeClr val="tx2"/>
              </a:solidFill>
            </a:endParaRPr>
          </a:p>
          <a:p>
            <a:pPr>
              <a:buNone/>
            </a:pPr>
            <a:endParaRPr lang="en-US" dirty="0">
              <a:solidFill>
                <a:schemeClr val="tx2"/>
              </a:solidFill>
            </a:endParaRPr>
          </a:p>
        </p:txBody>
      </p:sp>
      <p:pic>
        <p:nvPicPr>
          <p:cNvPr id="3079" name="Picture 7">
            <a:extLst>
              <a:ext uri="{FF2B5EF4-FFF2-40B4-BE49-F238E27FC236}">
                <a16:creationId xmlns:a16="http://schemas.microsoft.com/office/drawing/2014/main" id="{1DE40794-4C71-F45E-F6D2-1DB52B6A3AD4}"/>
              </a:ext>
            </a:extLst>
          </p:cNvPr>
          <p:cNvPicPr>
            <a:picLocks noGrp="1" noChangeAspect="1" noChangeArrowheads="1"/>
          </p:cNvPicPr>
          <p:nvPr>
            <p:ph sz="half" idx="2"/>
          </p:nvPr>
        </p:nvPicPr>
        <p:blipFill>
          <a:blip r:embed="rId2" cstate="print"/>
          <a:stretch>
            <a:fillRect/>
          </a:stretch>
        </p:blipFill>
        <p:spPr bwMode="auto">
          <a:xfrm>
            <a:off x="6172200" y="914400"/>
            <a:ext cx="2819400" cy="3997124"/>
          </a:xfrm>
          <a:prstGeom prst="rect">
            <a:avLst/>
          </a:prstGeom>
          <a:noFill/>
          <a:ln w="9525">
            <a:noFill/>
            <a:miter lim="800000"/>
            <a:headEnd/>
            <a:tailEnd/>
          </a:ln>
        </p:spPr>
      </p:pic>
      <p:pic>
        <p:nvPicPr>
          <p:cNvPr id="14" name="Picture 13">
            <a:extLst>
              <a:ext uri="{FF2B5EF4-FFF2-40B4-BE49-F238E27FC236}">
                <a16:creationId xmlns:a16="http://schemas.microsoft.com/office/drawing/2014/main" id="{61458367-0CA3-065C-4202-1FCB97D6B32B}"/>
              </a:ext>
            </a:extLst>
          </p:cNvPr>
          <p:cNvPicPr>
            <a:picLocks noChangeAspect="1"/>
          </p:cNvPicPr>
          <p:nvPr/>
        </p:nvPicPr>
        <p:blipFill>
          <a:blip r:embed="rId3" cstate="print">
            <a:extLst>
              <a:ext uri="{28A0092B-C50C-407E-A947-70E740481C1C}">
                <a14:useLocalDpi xmlns:a14="http://schemas.microsoft.com/office/drawing/2010/main" val="0"/>
              </a:ext>
            </a:extLst>
          </a:blip>
          <a:srcRect l="1006" r="1006"/>
          <a:stretch/>
        </p:blipFill>
        <p:spPr>
          <a:xfrm>
            <a:off x="3886200" y="4600565"/>
            <a:ext cx="3733800" cy="2143409"/>
          </a:xfrm>
          <a:prstGeom prst="rect">
            <a:avLst/>
          </a:prstGeom>
        </p:spPr>
      </p:pic>
      <p:pic>
        <p:nvPicPr>
          <p:cNvPr id="16" name="Picture 15">
            <a:extLst>
              <a:ext uri="{FF2B5EF4-FFF2-40B4-BE49-F238E27FC236}">
                <a16:creationId xmlns:a16="http://schemas.microsoft.com/office/drawing/2014/main" id="{B5CB4506-BB3D-9812-03FB-9F56CED6CCD6}"/>
              </a:ext>
            </a:extLst>
          </p:cNvPr>
          <p:cNvPicPr>
            <a:picLocks noChangeAspect="1"/>
          </p:cNvPicPr>
          <p:nvPr/>
        </p:nvPicPr>
        <p:blipFill>
          <a:blip r:embed="rId4" cstate="print"/>
          <a:stretch>
            <a:fillRect/>
          </a:stretch>
        </p:blipFill>
        <p:spPr>
          <a:xfrm>
            <a:off x="8384546" y="6062522"/>
            <a:ext cx="759454" cy="795478"/>
          </a:xfrm>
          <a:prstGeom prst="rect">
            <a:avLst/>
          </a:prstGeom>
        </p:spPr>
      </p:pic>
    </p:spTree>
    <p:extLst>
      <p:ext uri="{BB962C8B-B14F-4D97-AF65-F5344CB8AC3E}">
        <p14:creationId xmlns:p14="http://schemas.microsoft.com/office/powerpoint/2010/main" val="331174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4E92A2-8A8B-4D1A-9D7B-33209ECC74B2}"/>
              </a:ext>
            </a:extLst>
          </p:cNvPr>
          <p:cNvSpPr>
            <a:spLocks noGrp="1"/>
          </p:cNvSpPr>
          <p:nvPr>
            <p:ph type="title"/>
          </p:nvPr>
        </p:nvSpPr>
        <p:spPr>
          <a:xfrm>
            <a:off x="457200" y="1"/>
            <a:ext cx="8229600" cy="1524000"/>
          </a:xfrm>
        </p:spPr>
        <p:txBody>
          <a:bodyPr anchor="ctr">
            <a:normAutofit/>
          </a:bodyPr>
          <a:lstStyle/>
          <a:p>
            <a:pPr algn="ctr"/>
            <a:r>
              <a:rPr lang="en-US" sz="3200" b="1"/>
              <a:t>Key Elements of PGF</a:t>
            </a:r>
          </a:p>
        </p:txBody>
      </p:sp>
      <p:graphicFrame>
        <p:nvGraphicFramePr>
          <p:cNvPr id="3080" name="Content Placeholder 8">
            <a:extLst>
              <a:ext uri="{FF2B5EF4-FFF2-40B4-BE49-F238E27FC236}">
                <a16:creationId xmlns:a16="http://schemas.microsoft.com/office/drawing/2014/main" id="{ABB6D3A6-2752-2CCA-38AA-CF57B36B7D6E}"/>
              </a:ext>
            </a:extLst>
          </p:cNvPr>
          <p:cNvGraphicFramePr>
            <a:graphicFrameLocks noGrp="1"/>
          </p:cNvGraphicFramePr>
          <p:nvPr>
            <p:ph sz="half" idx="1"/>
          </p:nvPr>
        </p:nvGraphicFramePr>
        <p:xfrm>
          <a:off x="304800" y="1295400"/>
          <a:ext cx="5107946"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6" name="Picture 4" descr="C:\Users\Lisa Herbst\Documents\Eco Serendib\IGLA projects\Planet Green Force\Images for Powerpoint\awarddownload.jpg"/>
          <p:cNvPicPr>
            <a:picLocks noChangeAspect="1" noChangeArrowheads="1"/>
          </p:cNvPicPr>
          <p:nvPr/>
        </p:nvPicPr>
        <p:blipFill>
          <a:blip r:embed="rId7" cstate="print"/>
          <a:srcRect t="15125" b="17375"/>
          <a:stretch>
            <a:fillRect/>
          </a:stretch>
        </p:blipFill>
        <p:spPr bwMode="auto">
          <a:xfrm>
            <a:off x="6553200" y="792479"/>
            <a:ext cx="2286000" cy="2743201"/>
          </a:xfrm>
          <a:prstGeom prst="rect">
            <a:avLst/>
          </a:prstGeom>
          <a:noFill/>
        </p:spPr>
      </p:pic>
      <p:pic>
        <p:nvPicPr>
          <p:cNvPr id="3078" name="Picture 6" descr="C:\Users\Lisa Herbst\Documents\Eco Serendib\IGLA projects\Planet Green Force\Images for Powerpoint\awardsdot-art-Schools-2022-Protecting-Our-Environment-web-1024x694-1.jpg"/>
          <p:cNvPicPr>
            <a:picLocks noChangeAspect="1" noChangeArrowheads="1"/>
          </p:cNvPicPr>
          <p:nvPr/>
        </p:nvPicPr>
        <p:blipFill>
          <a:blip r:embed="rId8" cstate="print"/>
          <a:stretch>
            <a:fillRect/>
          </a:stretch>
        </p:blipFill>
        <p:spPr bwMode="auto">
          <a:xfrm>
            <a:off x="5542528" y="3657600"/>
            <a:ext cx="3471690" cy="3091974"/>
          </a:xfrm>
          <a:prstGeom prst="rect">
            <a:avLst/>
          </a:prstGeom>
          <a:noFill/>
        </p:spPr>
      </p:pic>
      <p:pic>
        <p:nvPicPr>
          <p:cNvPr id="16" name="Picture 15" descr="Hands holding a globe with text&#10;&#10;AI-generated content may be incorrect.">
            <a:extLst>
              <a:ext uri="{FF2B5EF4-FFF2-40B4-BE49-F238E27FC236}">
                <a16:creationId xmlns:a16="http://schemas.microsoft.com/office/drawing/2014/main" id="{5841196B-AA1B-448B-89CE-9979E6961F10}"/>
              </a:ext>
            </a:extLst>
          </p:cNvPr>
          <p:cNvPicPr>
            <a:picLocks noChangeAspect="1"/>
          </p:cNvPicPr>
          <p:nvPr/>
        </p:nvPicPr>
        <p:blipFill>
          <a:blip r:embed="rId9" cstate="print"/>
          <a:stretch>
            <a:fillRect/>
          </a:stretch>
        </p:blipFill>
        <p:spPr>
          <a:xfrm>
            <a:off x="8384546" y="6062522"/>
            <a:ext cx="759454" cy="795478"/>
          </a:xfrm>
          <a:prstGeom prst="rect">
            <a:avLst/>
          </a:prstGeom>
        </p:spPr>
      </p:pic>
    </p:spTree>
    <p:extLst>
      <p:ext uri="{BB962C8B-B14F-4D97-AF65-F5344CB8AC3E}">
        <p14:creationId xmlns:p14="http://schemas.microsoft.com/office/powerpoint/2010/main" val="364960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4E92A2-8A8B-4D1A-9D7B-33209ECC74B2}"/>
              </a:ext>
            </a:extLst>
          </p:cNvPr>
          <p:cNvSpPr>
            <a:spLocks noGrp="1"/>
          </p:cNvSpPr>
          <p:nvPr>
            <p:ph type="title"/>
          </p:nvPr>
        </p:nvSpPr>
        <p:spPr>
          <a:xfrm>
            <a:off x="457200" y="685800"/>
            <a:ext cx="8229600" cy="838200"/>
          </a:xfrm>
        </p:spPr>
        <p:txBody>
          <a:bodyPr anchor="ctr">
            <a:noAutofit/>
          </a:bodyPr>
          <a:lstStyle/>
          <a:p>
            <a:pPr algn="ctr"/>
            <a:r>
              <a:rPr lang="en-US" sz="3200" b="1"/>
              <a:t>First Planet Green Force Center to Launch</a:t>
            </a:r>
            <a:br>
              <a:rPr lang="en-US" sz="3200" b="1"/>
            </a:br>
            <a:r>
              <a:rPr lang="en-US" sz="3200" b="1"/>
              <a:t>at </a:t>
            </a:r>
            <a:r>
              <a:rPr lang="en-US" sz="3200" b="1" i="1"/>
              <a:t>Ananda College</a:t>
            </a:r>
          </a:p>
        </p:txBody>
      </p:sp>
      <p:graphicFrame>
        <p:nvGraphicFramePr>
          <p:cNvPr id="20" name="Content Placeholder 8">
            <a:extLst>
              <a:ext uri="{FF2B5EF4-FFF2-40B4-BE49-F238E27FC236}">
                <a16:creationId xmlns:a16="http://schemas.microsoft.com/office/drawing/2014/main" id="{2AF6A55B-0166-5BFE-992C-AC63EE7FEA06}"/>
              </a:ext>
            </a:extLst>
          </p:cNvPr>
          <p:cNvGraphicFramePr>
            <a:graphicFrameLocks noGrp="1"/>
          </p:cNvGraphicFramePr>
          <p:nvPr>
            <p:ph sz="half" idx="1"/>
            <p:extLst>
              <p:ext uri="{D42A27DB-BD31-4B8C-83A1-F6EECF244321}">
                <p14:modId xmlns:p14="http://schemas.microsoft.com/office/powerpoint/2010/main" val="3474059939"/>
              </p:ext>
            </p:extLst>
          </p:nvPr>
        </p:nvGraphicFramePr>
        <p:xfrm>
          <a:off x="-414898" y="1629377"/>
          <a:ext cx="57150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5841196B-AA1B-448B-89CE-9979E6961F10}"/>
              </a:ext>
            </a:extLst>
          </p:cNvPr>
          <p:cNvPicPr>
            <a:picLocks noChangeAspect="1"/>
          </p:cNvPicPr>
          <p:nvPr/>
        </p:nvPicPr>
        <p:blipFill>
          <a:blip r:embed="rId8" cstate="print"/>
          <a:stretch>
            <a:fillRect/>
          </a:stretch>
        </p:blipFill>
        <p:spPr>
          <a:xfrm>
            <a:off x="8384546" y="6062522"/>
            <a:ext cx="759454" cy="795478"/>
          </a:xfrm>
          <a:prstGeom prst="rect">
            <a:avLst/>
          </a:prstGeom>
        </p:spPr>
      </p:pic>
      <p:sp>
        <p:nvSpPr>
          <p:cNvPr id="2" name="AutoShape 2" descr="Image preview">
            <a:extLst>
              <a:ext uri="{FF2B5EF4-FFF2-40B4-BE49-F238E27FC236}">
                <a16:creationId xmlns:a16="http://schemas.microsoft.com/office/drawing/2014/main" id="{21D23FD3-EEC1-FF16-80ED-5760E968CF4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1E388642-E0F7-60A0-FBCB-0F4DF2AEF96D}"/>
              </a:ext>
            </a:extLst>
          </p:cNvPr>
          <p:cNvPicPr>
            <a:picLocks noChangeAspect="1"/>
          </p:cNvPicPr>
          <p:nvPr/>
        </p:nvPicPr>
        <p:blipFill>
          <a:blip r:embed="rId9"/>
          <a:stretch>
            <a:fillRect/>
          </a:stretch>
        </p:blipFill>
        <p:spPr>
          <a:xfrm>
            <a:off x="5029200" y="1981200"/>
            <a:ext cx="3953996" cy="2970958"/>
          </a:xfrm>
          <a:prstGeom prst="rect">
            <a:avLst/>
          </a:prstGeom>
        </p:spPr>
      </p:pic>
    </p:spTree>
    <p:extLst>
      <p:ext uri="{BB962C8B-B14F-4D97-AF65-F5344CB8AC3E}">
        <p14:creationId xmlns:p14="http://schemas.microsoft.com/office/powerpoint/2010/main" val="3649609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fontScale="90000"/>
          </a:bodyPr>
          <a:lstStyle/>
          <a:p>
            <a:pPr algn="ctr"/>
            <a:r>
              <a:rPr lang="en-US" sz="4000" b="1">
                <a:solidFill>
                  <a:srgbClr val="04617B"/>
                </a:solidFill>
              </a:rPr>
              <a:t>PGF Center Foundation Stone Laying</a:t>
            </a:r>
            <a:br>
              <a:rPr lang="en-US" sz="4000" b="1">
                <a:solidFill>
                  <a:srgbClr val="04617B"/>
                </a:solidFill>
              </a:rPr>
            </a:br>
            <a:br>
              <a:rPr lang="en-US" sz="4000" b="1">
                <a:solidFill>
                  <a:srgbClr val="04617B"/>
                </a:solidFill>
              </a:rPr>
            </a:b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2" cstate="print"/>
          <a:srcRect b="7030"/>
          <a:stretch>
            <a:fillRect/>
          </a:stretch>
        </p:blipFill>
        <p:spPr>
          <a:xfrm>
            <a:off x="5867400" y="1198179"/>
            <a:ext cx="2531784" cy="3530715"/>
          </a:xfrm>
        </p:spPr>
      </p:pic>
      <p:pic>
        <p:nvPicPr>
          <p:cNvPr id="4" name="Picture 3">
            <a:extLst>
              <a:ext uri="{FF2B5EF4-FFF2-40B4-BE49-F238E27FC236}">
                <a16:creationId xmlns:a16="http://schemas.microsoft.com/office/drawing/2014/main" id="{079C52C5-EAAC-6276-6402-346037E71F50}"/>
              </a:ext>
            </a:extLst>
          </p:cNvPr>
          <p:cNvPicPr>
            <a:picLocks noChangeAspect="1"/>
          </p:cNvPicPr>
          <p:nvPr/>
        </p:nvPicPr>
        <p:blipFill>
          <a:blip r:embed="rId3"/>
          <a:stretch>
            <a:fillRect/>
          </a:stretch>
        </p:blipFill>
        <p:spPr>
          <a:xfrm>
            <a:off x="788790" y="1218012"/>
            <a:ext cx="4450268" cy="4647799"/>
          </a:xfrm>
          <a:prstGeom prst="rect">
            <a:avLst/>
          </a:prstGeom>
        </p:spPr>
      </p:pic>
      <p:pic>
        <p:nvPicPr>
          <p:cNvPr id="11" name="Picture 10">
            <a:extLst>
              <a:ext uri="{FF2B5EF4-FFF2-40B4-BE49-F238E27FC236}">
                <a16:creationId xmlns:a16="http://schemas.microsoft.com/office/drawing/2014/main" id="{7BA6D6BC-62FB-2D4A-74E9-890EAD855505}"/>
              </a:ext>
            </a:extLst>
          </p:cNvPr>
          <p:cNvPicPr>
            <a:picLocks noChangeAspect="1"/>
          </p:cNvPicPr>
          <p:nvPr/>
        </p:nvPicPr>
        <p:blipFill>
          <a:blip r:embed="rId4" cstate="print"/>
          <a:srcRect t="2909" b="2909"/>
          <a:stretch/>
        </p:blipFill>
        <p:spPr>
          <a:xfrm>
            <a:off x="2819400" y="4089364"/>
            <a:ext cx="3914401" cy="2461059"/>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38015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3352AE-F828-57A7-FB79-26B5FDA93DE9}"/>
              </a:ext>
            </a:extLst>
          </p:cNvPr>
          <p:cNvPicPr>
            <a:picLocks noChangeAspect="1"/>
          </p:cNvPicPr>
          <p:nvPr/>
        </p:nvPicPr>
        <p:blipFill>
          <a:blip r:embed="rId2"/>
          <a:stretch>
            <a:fillRect/>
          </a:stretch>
        </p:blipFill>
        <p:spPr>
          <a:xfrm>
            <a:off x="228600" y="0"/>
            <a:ext cx="9063318" cy="7003474"/>
          </a:xfrm>
          <a:prstGeom prst="rect">
            <a:avLst/>
          </a:prstGeom>
        </p:spPr>
      </p:pic>
    </p:spTree>
    <p:extLst>
      <p:ext uri="{BB962C8B-B14F-4D97-AF65-F5344CB8AC3E}">
        <p14:creationId xmlns:p14="http://schemas.microsoft.com/office/powerpoint/2010/main" val="3002765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4E92A2-8A8B-4D1A-9D7B-33209ECC74B2}"/>
              </a:ext>
            </a:extLst>
          </p:cNvPr>
          <p:cNvSpPr>
            <a:spLocks noGrp="1"/>
          </p:cNvSpPr>
          <p:nvPr>
            <p:ph type="title"/>
          </p:nvPr>
        </p:nvSpPr>
        <p:spPr>
          <a:xfrm>
            <a:off x="-304800" y="-304800"/>
            <a:ext cx="8229600" cy="1066800"/>
          </a:xfrm>
        </p:spPr>
        <p:txBody>
          <a:bodyPr anchor="ctr">
            <a:normAutofit/>
          </a:bodyPr>
          <a:lstStyle/>
          <a:p>
            <a:pPr algn="ctr"/>
            <a:r>
              <a:rPr lang="en-US" sz="3400" b="1"/>
              <a:t>“Seeds of Security”</a:t>
            </a:r>
          </a:p>
        </p:txBody>
      </p:sp>
      <p:graphicFrame>
        <p:nvGraphicFramePr>
          <p:cNvPr id="4102" name="Content Placeholder 8">
            <a:extLst>
              <a:ext uri="{FF2B5EF4-FFF2-40B4-BE49-F238E27FC236}">
                <a16:creationId xmlns:a16="http://schemas.microsoft.com/office/drawing/2014/main" id="{B2A6D86B-1B38-27C2-0FCC-A49DFECA3236}"/>
              </a:ext>
            </a:extLst>
          </p:cNvPr>
          <p:cNvGraphicFramePr>
            <a:graphicFrameLocks noGrp="1"/>
          </p:cNvGraphicFramePr>
          <p:nvPr>
            <p:ph sz="half" idx="1"/>
            <p:extLst>
              <p:ext uri="{D42A27DB-BD31-4B8C-83A1-F6EECF244321}">
                <p14:modId xmlns:p14="http://schemas.microsoft.com/office/powerpoint/2010/main" val="2202833770"/>
              </p:ext>
            </p:extLst>
          </p:nvPr>
        </p:nvGraphicFramePr>
        <p:xfrm>
          <a:off x="228600" y="533400"/>
          <a:ext cx="8610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Content Placeholder 4">
            <a:extLst>
              <a:ext uri="{FF2B5EF4-FFF2-40B4-BE49-F238E27FC236}">
                <a16:creationId xmlns:a16="http://schemas.microsoft.com/office/drawing/2014/main" id="{97BB0446-8068-35DC-01A5-23DDD92CF022}"/>
              </a:ext>
            </a:extLst>
          </p:cNvPr>
          <p:cNvPicPr>
            <a:picLocks noGrp="1" noChangeAspect="1"/>
          </p:cNvPicPr>
          <p:nvPr>
            <p:ph sz="half" idx="2"/>
          </p:nvPr>
        </p:nvPicPr>
        <p:blipFill>
          <a:blip r:embed="rId7" cstate="print">
            <a:extLst>
              <a:ext uri="{28A0092B-C50C-407E-A947-70E740481C1C}">
                <a14:useLocalDpi xmlns:a14="http://schemas.microsoft.com/office/drawing/2010/main" val="0"/>
              </a:ext>
            </a:extLst>
          </a:blip>
          <a:stretch>
            <a:fillRect/>
          </a:stretch>
        </p:blipFill>
        <p:spPr>
          <a:xfrm>
            <a:off x="7995059" y="2087"/>
            <a:ext cx="785762" cy="714230"/>
          </a:xfrm>
        </p:spPr>
      </p:pic>
      <p:pic>
        <p:nvPicPr>
          <p:cNvPr id="4100" name="Picture 4" descr="C:\Users\Lisa Herbst\Documents\Eco Serendib\IGLA projects\Planet Green Force\Images for Powerpoint\Compost-7-Tips-to-Get-Started-1.jpg"/>
          <p:cNvPicPr>
            <a:picLocks noChangeAspect="1" noChangeArrowheads="1"/>
          </p:cNvPicPr>
          <p:nvPr/>
        </p:nvPicPr>
        <p:blipFill>
          <a:blip r:embed="rId8" cstate="print"/>
          <a:srcRect/>
          <a:stretch>
            <a:fillRect/>
          </a:stretch>
        </p:blipFill>
        <p:spPr bwMode="auto">
          <a:xfrm flipV="1">
            <a:off x="6477000" y="-21921"/>
            <a:ext cx="738238" cy="738238"/>
          </a:xfrm>
          <a:prstGeom prst="rect">
            <a:avLst/>
          </a:prstGeom>
          <a:noFill/>
        </p:spPr>
      </p:pic>
      <p:pic>
        <p:nvPicPr>
          <p:cNvPr id="1026" name="Picture 2" descr="C:\Users\Lisa Herbst\OneDrive\Documents\Current Projects\Planet Green Force\Photos - more on google drive and phone\Seeds-Of-Security-Gallery51-400x400-1.jpg"/>
          <p:cNvPicPr>
            <a:picLocks noChangeAspect="1" noChangeArrowheads="1"/>
          </p:cNvPicPr>
          <p:nvPr/>
        </p:nvPicPr>
        <p:blipFill>
          <a:blip r:embed="rId9" cstate="print"/>
          <a:srcRect/>
          <a:stretch>
            <a:fillRect/>
          </a:stretch>
        </p:blipFill>
        <p:spPr bwMode="auto">
          <a:xfrm>
            <a:off x="7250881" y="18472"/>
            <a:ext cx="685800" cy="697845"/>
          </a:xfrm>
          <a:prstGeom prst="rect">
            <a:avLst/>
          </a:prstGeom>
          <a:noFill/>
        </p:spPr>
      </p:pic>
    </p:spTree>
    <p:extLst>
      <p:ext uri="{BB962C8B-B14F-4D97-AF65-F5344CB8AC3E}">
        <p14:creationId xmlns:p14="http://schemas.microsoft.com/office/powerpoint/2010/main" val="2117939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fontScale="90000"/>
          </a:bodyPr>
          <a:lstStyle/>
          <a:p>
            <a:pPr algn="ctr"/>
            <a:r>
              <a:rPr lang="en-US" sz="3600" b="1">
                <a:solidFill>
                  <a:srgbClr val="04617B"/>
                </a:solidFill>
              </a:rPr>
              <a:t>CIC Partnership</a:t>
            </a:r>
            <a:br>
              <a:rPr lang="en-US" sz="4000" b="1">
                <a:solidFill>
                  <a:srgbClr val="04617B"/>
                </a:solidFill>
              </a:rPr>
            </a:br>
            <a:r>
              <a:rPr lang="en-US" sz="3200" b="1" i="1">
                <a:solidFill>
                  <a:srgbClr val="04617B"/>
                </a:solidFill>
              </a:rPr>
              <a:t>Sowing the Seeds of Security</a:t>
            </a: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2" cstate="print"/>
          <a:stretch>
            <a:fillRect/>
          </a:stretch>
        </p:blipFill>
        <p:spPr>
          <a:xfrm>
            <a:off x="5638801" y="3582928"/>
            <a:ext cx="2392876" cy="3190503"/>
          </a:xfrm>
        </p:spPr>
      </p:pic>
      <p:pic>
        <p:nvPicPr>
          <p:cNvPr id="8" name="Picture 7">
            <a:extLst>
              <a:ext uri="{FF2B5EF4-FFF2-40B4-BE49-F238E27FC236}">
                <a16:creationId xmlns:a16="http://schemas.microsoft.com/office/drawing/2014/main" id="{AFBAB578-E97A-3F3E-0B41-12F390D1B72C}"/>
              </a:ext>
            </a:extLst>
          </p:cNvPr>
          <p:cNvPicPr>
            <a:picLocks noChangeAspect="1"/>
          </p:cNvPicPr>
          <p:nvPr/>
        </p:nvPicPr>
        <p:blipFill>
          <a:blip r:embed="rId3" cstate="print"/>
          <a:srcRect t="2846" b="2846"/>
          <a:stretch/>
        </p:blipFill>
        <p:spPr>
          <a:xfrm>
            <a:off x="412173" y="1719562"/>
            <a:ext cx="4518314" cy="2634962"/>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a16="http://schemas.microsoft.com/office/drawing/2014/main" id="{5B39B0F7-E63B-8770-A8B5-F3C28204653B}"/>
              </a:ext>
            </a:extLst>
          </p:cNvPr>
          <p:cNvPicPr>
            <a:picLocks noChangeAspect="1"/>
          </p:cNvPicPr>
          <p:nvPr/>
        </p:nvPicPr>
        <p:blipFill>
          <a:blip r:embed="rId4"/>
          <a:srcRect l="17172"/>
          <a:stretch>
            <a:fillRect/>
          </a:stretch>
        </p:blipFill>
        <p:spPr>
          <a:xfrm>
            <a:off x="1120487" y="4035806"/>
            <a:ext cx="3810000" cy="2759912"/>
          </a:xfrm>
          <a:prstGeom prst="rect">
            <a:avLst/>
          </a:prstGeom>
        </p:spPr>
      </p:pic>
      <p:pic>
        <p:nvPicPr>
          <p:cNvPr id="3" name="Picture 2">
            <a:extLst>
              <a:ext uri="{FF2B5EF4-FFF2-40B4-BE49-F238E27FC236}">
                <a16:creationId xmlns:a16="http://schemas.microsoft.com/office/drawing/2014/main" id="{0E844242-F961-91CC-75A3-4F303FA5C4B3}"/>
              </a:ext>
            </a:extLst>
          </p:cNvPr>
          <p:cNvPicPr>
            <a:picLocks noChangeAspect="1"/>
          </p:cNvPicPr>
          <p:nvPr/>
        </p:nvPicPr>
        <p:blipFill>
          <a:blip r:embed="rId5"/>
          <a:srcRect l="15000" r="15833"/>
          <a:stretch>
            <a:fillRect/>
          </a:stretch>
        </p:blipFill>
        <p:spPr>
          <a:xfrm>
            <a:off x="5060374" y="1676400"/>
            <a:ext cx="3626426" cy="2974555"/>
          </a:xfrm>
          <a:prstGeom prst="rect">
            <a:avLst/>
          </a:prstGeom>
        </p:spPr>
      </p:pic>
    </p:spTree>
    <p:extLst>
      <p:ext uri="{BB962C8B-B14F-4D97-AF65-F5344CB8AC3E}">
        <p14:creationId xmlns:p14="http://schemas.microsoft.com/office/powerpoint/2010/main" val="638015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DA96C-C981-DB16-6835-34B94869EE0E}"/>
              </a:ext>
            </a:extLst>
          </p:cNvPr>
          <p:cNvSpPr>
            <a:spLocks noGrp="1"/>
          </p:cNvSpPr>
          <p:nvPr>
            <p:ph type="title"/>
          </p:nvPr>
        </p:nvSpPr>
        <p:spPr>
          <a:xfrm>
            <a:off x="457200" y="402921"/>
            <a:ext cx="8229600" cy="819912"/>
          </a:xfrm>
        </p:spPr>
        <p:txBody>
          <a:bodyPr/>
          <a:lstStyle/>
          <a:p>
            <a:r>
              <a:rPr lang="en-GB"/>
              <a:t>Dialogue with ‘Dialog’  </a:t>
            </a:r>
          </a:p>
        </p:txBody>
      </p:sp>
      <p:pic>
        <p:nvPicPr>
          <p:cNvPr id="4" name="Content Placeholder 3">
            <a:extLst>
              <a:ext uri="{FF2B5EF4-FFF2-40B4-BE49-F238E27FC236}">
                <a16:creationId xmlns:a16="http://schemas.microsoft.com/office/drawing/2014/main" id="{C730CDFF-3ACC-66CA-AC51-6C98472BC70E}"/>
              </a:ext>
            </a:extLst>
          </p:cNvPr>
          <p:cNvPicPr>
            <a:picLocks noGrp="1" noChangeAspect="1"/>
          </p:cNvPicPr>
          <p:nvPr>
            <p:ph idx="1"/>
          </p:nvPr>
        </p:nvPicPr>
        <p:blipFill>
          <a:blip r:embed="rId2"/>
          <a:stretch>
            <a:fillRect/>
          </a:stretch>
        </p:blipFill>
        <p:spPr>
          <a:xfrm>
            <a:off x="457200" y="1524000"/>
            <a:ext cx="2743200" cy="5000746"/>
          </a:xfrm>
          <a:prstGeom prst="rect">
            <a:avLst/>
          </a:prstGeom>
        </p:spPr>
      </p:pic>
      <p:pic>
        <p:nvPicPr>
          <p:cNvPr id="5" name="Picture 4">
            <a:extLst>
              <a:ext uri="{FF2B5EF4-FFF2-40B4-BE49-F238E27FC236}">
                <a16:creationId xmlns:a16="http://schemas.microsoft.com/office/drawing/2014/main" id="{4D3CE239-4BD0-35D0-88BD-7D448F48EDF6}"/>
              </a:ext>
            </a:extLst>
          </p:cNvPr>
          <p:cNvPicPr>
            <a:picLocks noChangeAspect="1"/>
          </p:cNvPicPr>
          <p:nvPr/>
        </p:nvPicPr>
        <p:blipFill>
          <a:blip r:embed="rId3"/>
          <a:stretch>
            <a:fillRect/>
          </a:stretch>
        </p:blipFill>
        <p:spPr>
          <a:xfrm>
            <a:off x="3352800" y="1524000"/>
            <a:ext cx="5562600" cy="5000746"/>
          </a:xfrm>
          <a:prstGeom prst="rect">
            <a:avLst/>
          </a:prstGeom>
        </p:spPr>
      </p:pic>
    </p:spTree>
    <p:extLst>
      <p:ext uri="{BB962C8B-B14F-4D97-AF65-F5344CB8AC3E}">
        <p14:creationId xmlns:p14="http://schemas.microsoft.com/office/powerpoint/2010/main" val="3393584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2026-02-05-12-41-42">
            <a:hlinkClick r:id="" action="ppaction://media"/>
            <a:extLst>
              <a:ext uri="{FF2B5EF4-FFF2-40B4-BE49-F238E27FC236}">
                <a16:creationId xmlns:a16="http://schemas.microsoft.com/office/drawing/2014/main" id="{D67798EE-F97A-1677-AF2C-9C008DC04FD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43000" y="304800"/>
            <a:ext cx="6781800" cy="5562600"/>
          </a:xfrm>
        </p:spPr>
      </p:pic>
    </p:spTree>
    <p:extLst>
      <p:ext uri="{BB962C8B-B14F-4D97-AF65-F5344CB8AC3E}">
        <p14:creationId xmlns:p14="http://schemas.microsoft.com/office/powerpoint/2010/main" val="371000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a:bodyPr>
          <a:lstStyle/>
          <a:p>
            <a:pPr algn="ctr"/>
            <a:r>
              <a:rPr lang="en-US" sz="3600" b="1">
                <a:solidFill>
                  <a:srgbClr val="04617B"/>
                </a:solidFill>
              </a:rPr>
              <a:t>Nutritious &amp; DELICIOUS Creations </a:t>
            </a: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6477000"/>
            <a:ext cx="71628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4617B"/>
                </a:solidFill>
                <a:effectLst/>
                <a:uLnTx/>
                <a:uFillTx/>
                <a:latin typeface="Calibri"/>
                <a:ea typeface="+mn-ea"/>
                <a:cs typeface="+mn-cs"/>
              </a:rPr>
              <a:t>      </a:t>
            </a:r>
            <a:endParaRPr kumimoji="0" lang="en-US" sz="2400" b="1" i="1" u="none" strike="noStrike" kern="1200" cap="none" spc="0" normalizeH="0" baseline="0" noProof="0">
              <a:ln>
                <a:noFill/>
              </a:ln>
              <a:solidFill>
                <a:prstClr val="black"/>
              </a:solidFill>
              <a:effectLst/>
              <a:uLnTx/>
              <a:uFillTx/>
              <a:latin typeface="Constantia"/>
              <a:ea typeface="+mn-ea"/>
              <a:cs typeface="+mn-cs"/>
            </a:endParaRPr>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2" cstate="print"/>
          <a:srcRect b="13333"/>
          <a:stretch>
            <a:fillRect/>
          </a:stretch>
        </p:blipFill>
        <p:spPr>
          <a:xfrm>
            <a:off x="580396" y="4114800"/>
            <a:ext cx="3478343" cy="2514600"/>
          </a:xfrm>
        </p:spPr>
      </p:pic>
      <p:pic>
        <p:nvPicPr>
          <p:cNvPr id="7" name="Picture 6">
            <a:extLst>
              <a:ext uri="{FF2B5EF4-FFF2-40B4-BE49-F238E27FC236}">
                <a16:creationId xmlns:a16="http://schemas.microsoft.com/office/drawing/2014/main" id="{88261E51-7B61-5D07-6D19-896C0524B71B}"/>
              </a:ext>
            </a:extLst>
          </p:cNvPr>
          <p:cNvPicPr>
            <a:picLocks noChangeAspect="1"/>
          </p:cNvPicPr>
          <p:nvPr/>
        </p:nvPicPr>
        <p:blipFill>
          <a:blip r:embed="rId3" cstate="print"/>
          <a:srcRect t="2861" b="13175"/>
          <a:stretch/>
        </p:blipFill>
        <p:spPr>
          <a:xfrm>
            <a:off x="1752600" y="1143000"/>
            <a:ext cx="5715606" cy="3200400"/>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1D0A3D2D-81BD-5BB4-C75D-6AD6388ECFE4}"/>
              </a:ext>
            </a:extLst>
          </p:cNvPr>
          <p:cNvPicPr>
            <a:picLocks noChangeAspect="1"/>
          </p:cNvPicPr>
          <p:nvPr/>
        </p:nvPicPr>
        <p:blipFill>
          <a:blip r:embed="rId4" cstate="print"/>
          <a:srcRect t="2861" b="11509"/>
          <a:stretch/>
        </p:blipFill>
        <p:spPr>
          <a:xfrm>
            <a:off x="4419600" y="4114800"/>
            <a:ext cx="4270055" cy="2514600"/>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88479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4E92A2-8A8B-4D1A-9D7B-33209ECC74B2}"/>
              </a:ext>
            </a:extLst>
          </p:cNvPr>
          <p:cNvSpPr>
            <a:spLocks noGrp="1"/>
          </p:cNvSpPr>
          <p:nvPr>
            <p:ph type="title"/>
          </p:nvPr>
        </p:nvSpPr>
        <p:spPr>
          <a:xfrm>
            <a:off x="505573" y="1103278"/>
            <a:ext cx="8229600" cy="954122"/>
          </a:xfrm>
        </p:spPr>
        <p:txBody>
          <a:bodyPr anchor="ctr">
            <a:normAutofit fontScale="90000"/>
          </a:bodyPr>
          <a:lstStyle/>
          <a:p>
            <a:pPr algn="ctr"/>
            <a:r>
              <a:rPr lang="en-US" sz="3600" b="1"/>
              <a:t>Ananda PGF Master Plan</a:t>
            </a:r>
            <a:br>
              <a:rPr lang="en-US" sz="3600" b="1"/>
            </a:br>
            <a:r>
              <a:rPr lang="en-US" sz="3600" b="1" i="1"/>
              <a:t>Theory into Practice</a:t>
            </a:r>
            <a:br>
              <a:rPr lang="en-US" sz="3600" b="1"/>
            </a:br>
            <a:br>
              <a:rPr lang="en-US" sz="3200" b="1"/>
            </a:br>
            <a:br>
              <a:rPr lang="en-US" sz="2700"/>
            </a:br>
            <a:endParaRPr lang="en-US" sz="2700"/>
          </a:p>
        </p:txBody>
      </p:sp>
      <p:graphicFrame>
        <p:nvGraphicFramePr>
          <p:cNvPr id="18" name="Content Placeholder 8">
            <a:extLst>
              <a:ext uri="{FF2B5EF4-FFF2-40B4-BE49-F238E27FC236}">
                <a16:creationId xmlns:a16="http://schemas.microsoft.com/office/drawing/2014/main" id="{3BAD5237-9944-8708-04C6-96D2C4D7453E}"/>
              </a:ext>
            </a:extLst>
          </p:cNvPr>
          <p:cNvGraphicFramePr>
            <a:graphicFrameLocks noGrp="1"/>
          </p:cNvGraphicFramePr>
          <p:nvPr>
            <p:ph sz="half" idx="1"/>
          </p:nvPr>
        </p:nvGraphicFramePr>
        <p:xfrm>
          <a:off x="304800" y="1600200"/>
          <a:ext cx="6172200" cy="4462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ontent Placeholder 9"/>
          <p:cNvSpPr>
            <a:spLocks noGrp="1"/>
          </p:cNvSpPr>
          <p:nvPr>
            <p:ph sz="half" idx="2"/>
          </p:nvPr>
        </p:nvSpPr>
        <p:spPr>
          <a:xfrm>
            <a:off x="7010400" y="3505199"/>
            <a:ext cx="1143000" cy="1143001"/>
          </a:xfrm>
        </p:spPr>
        <p:txBody>
          <a:bodyPr/>
          <a:lstStyle/>
          <a:p>
            <a:endParaRPr lang="en-US"/>
          </a:p>
        </p:txBody>
      </p:sp>
      <p:pic>
        <p:nvPicPr>
          <p:cNvPr id="11" name="Picture 10">
            <a:extLst>
              <a:ext uri="{FF2B5EF4-FFF2-40B4-BE49-F238E27FC236}">
                <a16:creationId xmlns:a16="http://schemas.microsoft.com/office/drawing/2014/main" id="{68488443-00E7-6C78-669B-3F067E14B74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792073" y="838200"/>
            <a:ext cx="2001746" cy="3558659"/>
          </a:xfrm>
          <a:prstGeom prst="rect">
            <a:avLst/>
          </a:prstGeom>
        </p:spPr>
      </p:pic>
      <p:pic>
        <p:nvPicPr>
          <p:cNvPr id="13" name="Picture 2" descr="C:\Users\Lisa Herbst\Documents\Eco Serendib\IGLA projects\Planet Green Force\Photos - more on google drive and phone\IMG_3881.jpeg"/>
          <p:cNvPicPr>
            <a:picLocks noChangeAspect="1" noChangeArrowheads="1"/>
          </p:cNvPicPr>
          <p:nvPr/>
        </p:nvPicPr>
        <p:blipFill>
          <a:blip r:embed="rId8" cstate="print"/>
          <a:srcRect/>
          <a:stretch>
            <a:fillRect/>
          </a:stretch>
        </p:blipFill>
        <p:spPr bwMode="auto">
          <a:xfrm>
            <a:off x="5943600" y="3365090"/>
            <a:ext cx="3048000" cy="2286000"/>
          </a:xfrm>
          <a:prstGeom prst="rect">
            <a:avLst/>
          </a:prstGeom>
          <a:noFill/>
        </p:spPr>
      </p:pic>
      <p:pic>
        <p:nvPicPr>
          <p:cNvPr id="16" name="Picture 15">
            <a:extLst>
              <a:ext uri="{FF2B5EF4-FFF2-40B4-BE49-F238E27FC236}">
                <a16:creationId xmlns:a16="http://schemas.microsoft.com/office/drawing/2014/main" id="{5841196B-AA1B-448B-89CE-9979E6961F10}"/>
              </a:ext>
            </a:extLst>
          </p:cNvPr>
          <p:cNvPicPr>
            <a:picLocks noChangeAspect="1"/>
          </p:cNvPicPr>
          <p:nvPr/>
        </p:nvPicPr>
        <p:blipFill>
          <a:blip r:embed="rId9" cstate="print"/>
          <a:stretch>
            <a:fillRect/>
          </a:stretch>
        </p:blipFill>
        <p:spPr>
          <a:xfrm>
            <a:off x="8384546" y="6062522"/>
            <a:ext cx="759454" cy="795478"/>
          </a:xfrm>
          <a:prstGeom prst="rect">
            <a:avLst/>
          </a:prstGeom>
        </p:spPr>
      </p:pic>
      <p:pic>
        <p:nvPicPr>
          <p:cNvPr id="2" name="Picture 1">
            <a:extLst>
              <a:ext uri="{FF2B5EF4-FFF2-40B4-BE49-F238E27FC236}">
                <a16:creationId xmlns:a16="http://schemas.microsoft.com/office/drawing/2014/main" id="{9DCF85B1-EDA3-9BD9-3C46-362E4BAD8E8E}"/>
              </a:ext>
            </a:extLst>
          </p:cNvPr>
          <p:cNvPicPr>
            <a:picLocks noChangeAspect="1"/>
          </p:cNvPicPr>
          <p:nvPr/>
        </p:nvPicPr>
        <p:blipFill>
          <a:blip r:embed="rId10"/>
          <a:stretch>
            <a:fillRect/>
          </a:stretch>
        </p:blipFill>
        <p:spPr>
          <a:xfrm>
            <a:off x="3976616" y="5088836"/>
            <a:ext cx="3181976" cy="1749499"/>
          </a:xfrm>
          <a:prstGeom prst="rect">
            <a:avLst/>
          </a:prstGeom>
        </p:spPr>
      </p:pic>
    </p:spTree>
    <p:extLst>
      <p:ext uri="{BB962C8B-B14F-4D97-AF65-F5344CB8AC3E}">
        <p14:creationId xmlns:p14="http://schemas.microsoft.com/office/powerpoint/2010/main" val="1710047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15058-2CDB-6497-CB2D-2046A340BB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FEF77-8860-30E3-545E-94293189C8D2}"/>
              </a:ext>
            </a:extLst>
          </p:cNvPr>
          <p:cNvSpPr>
            <a:spLocks noGrp="1"/>
          </p:cNvSpPr>
          <p:nvPr>
            <p:ph type="title"/>
          </p:nvPr>
        </p:nvSpPr>
        <p:spPr>
          <a:xfrm>
            <a:off x="457200" y="533400"/>
            <a:ext cx="8229600" cy="990601"/>
          </a:xfrm>
        </p:spPr>
        <p:txBody>
          <a:bodyPr anchor="t">
            <a:normAutofit fontScale="90000"/>
          </a:bodyPr>
          <a:lstStyle/>
          <a:p>
            <a:pPr algn="ctr"/>
            <a:r>
              <a:rPr lang="en-US" sz="3600" b="1">
                <a:solidFill>
                  <a:srgbClr val="04617B"/>
                </a:solidFill>
              </a:rPr>
              <a:t>PGF Sustainable Ideas Competition</a:t>
            </a:r>
            <a:br>
              <a:rPr lang="en-US" sz="4000" b="1">
                <a:solidFill>
                  <a:srgbClr val="04617B"/>
                </a:solidFill>
              </a:rPr>
            </a:br>
            <a:r>
              <a:rPr lang="en-US" sz="3200" b="1" i="1">
                <a:solidFill>
                  <a:srgbClr val="04617B"/>
                </a:solidFill>
              </a:rPr>
              <a:t>October 2025</a:t>
            </a:r>
            <a:br>
              <a:rPr lang="en-US" sz="4000" b="1">
                <a:solidFill>
                  <a:srgbClr val="04617B"/>
                </a:solidFill>
              </a:rPr>
            </a:b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18C9E229-9B1C-4BCC-6289-5E41140613F5}"/>
              </a:ext>
            </a:extLst>
          </p:cNvPr>
          <p:cNvSpPr txBox="1"/>
          <p:nvPr/>
        </p:nvSpPr>
        <p:spPr>
          <a:xfrm>
            <a:off x="990600" y="6477000"/>
            <a:ext cx="71628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4617B"/>
                </a:solidFill>
                <a:effectLst/>
                <a:uLnTx/>
                <a:uFillTx/>
                <a:latin typeface="Calibri"/>
                <a:ea typeface="+mn-ea"/>
                <a:cs typeface="+mn-cs"/>
              </a:rPr>
              <a:t>      </a:t>
            </a:r>
            <a:endParaRPr kumimoji="0" lang="en-US" sz="2400" b="1" i="1" u="none" strike="noStrike" kern="1200" cap="none" spc="0" normalizeH="0" baseline="0" noProof="0">
              <a:ln>
                <a:noFill/>
              </a:ln>
              <a:solidFill>
                <a:prstClr val="black"/>
              </a:solidFill>
              <a:effectLst/>
              <a:uLnTx/>
              <a:uFillTx/>
              <a:latin typeface="Constantia"/>
              <a:ea typeface="+mn-ea"/>
              <a:cs typeface="+mn-cs"/>
            </a:endParaRPr>
          </a:p>
        </p:txBody>
      </p:sp>
      <p:pic>
        <p:nvPicPr>
          <p:cNvPr id="6" name="Content Placeholder 5">
            <a:extLst>
              <a:ext uri="{FF2B5EF4-FFF2-40B4-BE49-F238E27FC236}">
                <a16:creationId xmlns:a16="http://schemas.microsoft.com/office/drawing/2014/main" id="{35D0DD9E-B443-06E7-2766-C3A27F17AEB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p:blipFill>
        <p:spPr>
          <a:xfrm>
            <a:off x="5649511" y="5078965"/>
            <a:ext cx="3391480" cy="1907706"/>
          </a:xfrm>
        </p:spPr>
      </p:pic>
      <p:pic>
        <p:nvPicPr>
          <p:cNvPr id="3" name="Picture 2">
            <a:extLst>
              <a:ext uri="{FF2B5EF4-FFF2-40B4-BE49-F238E27FC236}">
                <a16:creationId xmlns:a16="http://schemas.microsoft.com/office/drawing/2014/main" id="{3BB4EC74-EFA7-EC6B-6D2B-F2FC8137FA13}"/>
              </a:ext>
            </a:extLst>
          </p:cNvPr>
          <p:cNvPicPr>
            <a:picLocks noChangeAspect="1"/>
          </p:cNvPicPr>
          <p:nvPr/>
        </p:nvPicPr>
        <p:blipFill>
          <a:blip r:embed="rId3"/>
          <a:stretch>
            <a:fillRect/>
          </a:stretch>
        </p:blipFill>
        <p:spPr>
          <a:xfrm>
            <a:off x="5625465" y="3062890"/>
            <a:ext cx="3343388" cy="1937291"/>
          </a:xfrm>
          <a:prstGeom prst="rect">
            <a:avLst/>
          </a:prstGeom>
        </p:spPr>
      </p:pic>
      <p:pic>
        <p:nvPicPr>
          <p:cNvPr id="5" name="Picture 4">
            <a:extLst>
              <a:ext uri="{FF2B5EF4-FFF2-40B4-BE49-F238E27FC236}">
                <a16:creationId xmlns:a16="http://schemas.microsoft.com/office/drawing/2014/main" id="{E5A8D710-29F1-C7FE-D726-DF442BCBEE1A}"/>
              </a:ext>
            </a:extLst>
          </p:cNvPr>
          <p:cNvPicPr>
            <a:picLocks noChangeAspect="1"/>
          </p:cNvPicPr>
          <p:nvPr/>
        </p:nvPicPr>
        <p:blipFill>
          <a:blip r:embed="rId4"/>
          <a:stretch>
            <a:fillRect/>
          </a:stretch>
        </p:blipFill>
        <p:spPr>
          <a:xfrm>
            <a:off x="5649511" y="1547965"/>
            <a:ext cx="3343388" cy="2185835"/>
          </a:xfrm>
          <a:prstGeom prst="rect">
            <a:avLst/>
          </a:prstGeom>
        </p:spPr>
      </p:pic>
      <p:graphicFrame>
        <p:nvGraphicFramePr>
          <p:cNvPr id="13" name="TextBox 3">
            <a:extLst>
              <a:ext uri="{FF2B5EF4-FFF2-40B4-BE49-F238E27FC236}">
                <a16:creationId xmlns:a16="http://schemas.microsoft.com/office/drawing/2014/main" id="{EF63E6AC-44AF-A0D6-EDA6-E368048D0930}"/>
              </a:ext>
            </a:extLst>
          </p:cNvPr>
          <p:cNvGraphicFramePr/>
          <p:nvPr/>
        </p:nvGraphicFramePr>
        <p:xfrm>
          <a:off x="304800" y="1463040"/>
          <a:ext cx="5296619" cy="56778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11797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6E0691-C527-171A-27CF-AA9EB516456C}"/>
              </a:ext>
            </a:extLst>
          </p:cNvPr>
          <p:cNvSpPr txBox="1"/>
          <p:nvPr/>
        </p:nvSpPr>
        <p:spPr>
          <a:xfrm>
            <a:off x="152400" y="381000"/>
            <a:ext cx="8229600" cy="461665"/>
          </a:xfrm>
          <a:prstGeom prst="rect">
            <a:avLst/>
          </a:prstGeom>
          <a:noFill/>
        </p:spPr>
        <p:txBody>
          <a:bodyPr wrap="square" rtlCol="0">
            <a:spAutoFit/>
          </a:bodyPr>
          <a:lstStyle/>
          <a:p>
            <a:pPr algn="ctr"/>
            <a:r>
              <a:rPr lang="en-GB" sz="2400" b="1">
                <a:solidFill>
                  <a:schemeClr val="tx2"/>
                </a:solidFill>
              </a:rPr>
              <a:t>Climate Change 5,000 Ideas.</a:t>
            </a:r>
          </a:p>
        </p:txBody>
      </p:sp>
      <p:sp>
        <p:nvSpPr>
          <p:cNvPr id="3" name="AutoShape 2">
            <a:extLst>
              <a:ext uri="{FF2B5EF4-FFF2-40B4-BE49-F238E27FC236}">
                <a16:creationId xmlns:a16="http://schemas.microsoft.com/office/drawing/2014/main" id="{0D98E30D-20D0-29F6-FF7D-67FF5CC5B4D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348DA53E-CFDC-3DCE-BBF4-5573DA6DB4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600" y="1445712"/>
            <a:ext cx="3200400" cy="4802688"/>
          </a:xfrm>
          <a:prstGeom prst="rect">
            <a:avLst/>
          </a:prstGeom>
        </p:spPr>
      </p:pic>
      <p:pic>
        <p:nvPicPr>
          <p:cNvPr id="11" name="Picture 10" descr="A group of people standing in front of a table&#10;&#10;AI-generated content may be incorrect.">
            <a:extLst>
              <a:ext uri="{FF2B5EF4-FFF2-40B4-BE49-F238E27FC236}">
                <a16:creationId xmlns:a16="http://schemas.microsoft.com/office/drawing/2014/main" id="{57FCF2FE-9C63-575D-9589-6F22D5B44F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47800"/>
            <a:ext cx="5384800" cy="4802688"/>
          </a:xfrm>
          <a:prstGeom prst="rect">
            <a:avLst/>
          </a:prstGeom>
        </p:spPr>
      </p:pic>
    </p:spTree>
    <p:extLst>
      <p:ext uri="{BB962C8B-B14F-4D97-AF65-F5344CB8AC3E}">
        <p14:creationId xmlns:p14="http://schemas.microsoft.com/office/powerpoint/2010/main" val="737911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7313E21-2581-80E8-A910-F015B72D1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324" y="609600"/>
            <a:ext cx="7185792" cy="5879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800000"/>
                </a:solidFill>
                <a:miter lim="800000"/>
                <a:headEnd/>
                <a:tailEnd/>
              </a14:hiddenLine>
            </a:ext>
            <a:ext uri="{AF507438-7753-43E0-B8FC-AC1667EBCBE1}">
              <a14:hiddenEffects xmlns:a14="http://schemas.microsoft.com/office/drawing/2010/main">
                <a:effectLst>
                  <a:outerShdw dist="35921" dir="2700000" algn="ctr" rotWithShape="0">
                    <a:srgbClr val="008000"/>
                  </a:outerShdw>
                </a:effectLst>
              </a14:hiddenEffects>
            </a:ext>
          </a:extLst>
        </p:spPr>
      </p:pic>
    </p:spTree>
    <p:extLst>
      <p:ext uri="{BB962C8B-B14F-4D97-AF65-F5344CB8AC3E}">
        <p14:creationId xmlns:p14="http://schemas.microsoft.com/office/powerpoint/2010/main" val="1707752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fontScale="90000"/>
          </a:bodyPr>
          <a:lstStyle/>
          <a:p>
            <a:pPr algn="ctr"/>
            <a:r>
              <a:rPr lang="en-US" sz="3600" b="1">
                <a:solidFill>
                  <a:srgbClr val="04617B"/>
                </a:solidFill>
              </a:rPr>
              <a:t>Working Collaboratively Toward </a:t>
            </a:r>
            <a:br>
              <a:rPr lang="en-US" sz="3600" b="1">
                <a:solidFill>
                  <a:srgbClr val="04617B"/>
                </a:solidFill>
              </a:rPr>
            </a:br>
            <a:r>
              <a:rPr lang="en-US" sz="3600" b="1">
                <a:solidFill>
                  <a:srgbClr val="04617B"/>
                </a:solidFill>
              </a:rPr>
              <a:t>A Cleaner World</a:t>
            </a: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2" cstate="print"/>
          <a:srcRect b="12004"/>
          <a:stretch>
            <a:fillRect/>
          </a:stretch>
        </p:blipFill>
        <p:spPr>
          <a:xfrm>
            <a:off x="381000" y="4343400"/>
            <a:ext cx="3893711" cy="2286000"/>
          </a:xfrm>
        </p:spPr>
      </p:pic>
      <p:pic>
        <p:nvPicPr>
          <p:cNvPr id="35842" name="Picture 2" descr="C:\Users\Lisa Herbst\OneDrive\Documents\Current Projects\Planet Green Force\Photos - more on google drive and phone\More photos for Sandy\905637cb-5a1b-4e1c-afc8-9fe5295da8a7.jpeg"/>
          <p:cNvPicPr>
            <a:picLocks noChangeAspect="1" noChangeArrowheads="1"/>
          </p:cNvPicPr>
          <p:nvPr/>
        </p:nvPicPr>
        <p:blipFill>
          <a:blip r:embed="rId3" cstate="print"/>
          <a:srcRect b="19479"/>
          <a:stretch>
            <a:fillRect/>
          </a:stretch>
        </p:blipFill>
        <p:spPr bwMode="auto">
          <a:xfrm>
            <a:off x="2057400" y="1600200"/>
            <a:ext cx="5092700" cy="2732084"/>
          </a:xfrm>
          <a:prstGeom prst="rect">
            <a:avLst/>
          </a:prstGeom>
          <a:noFill/>
        </p:spPr>
      </p:pic>
      <p:pic>
        <p:nvPicPr>
          <p:cNvPr id="9" name="Picture 8">
            <a:extLst>
              <a:ext uri="{FF2B5EF4-FFF2-40B4-BE49-F238E27FC236}">
                <a16:creationId xmlns:a16="http://schemas.microsoft.com/office/drawing/2014/main" id="{B7041801-FEA5-EB10-27B0-E8F6C47948E8}"/>
              </a:ext>
            </a:extLst>
          </p:cNvPr>
          <p:cNvPicPr>
            <a:picLocks noChangeAspect="1"/>
          </p:cNvPicPr>
          <p:nvPr/>
        </p:nvPicPr>
        <p:blipFill>
          <a:blip r:embed="rId4" cstate="print"/>
          <a:srcRect l="3119" t="4150" r="3119" b="9267"/>
          <a:stretch/>
        </p:blipFill>
        <p:spPr>
          <a:xfrm>
            <a:off x="4495800" y="4114800"/>
            <a:ext cx="4267806" cy="2533525"/>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38015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0073E-5A61-7596-181D-8BA263F27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D0B40-A69F-9004-4106-F16436BCB703}"/>
              </a:ext>
            </a:extLst>
          </p:cNvPr>
          <p:cNvSpPr>
            <a:spLocks noGrp="1"/>
          </p:cNvSpPr>
          <p:nvPr>
            <p:ph type="title"/>
          </p:nvPr>
        </p:nvSpPr>
        <p:spPr>
          <a:xfrm>
            <a:off x="457200" y="533401"/>
            <a:ext cx="8229600" cy="762000"/>
          </a:xfrm>
        </p:spPr>
        <p:txBody>
          <a:bodyPr anchor="t">
            <a:normAutofit fontScale="90000"/>
          </a:bodyPr>
          <a:lstStyle/>
          <a:p>
            <a:pPr algn="ctr"/>
            <a:r>
              <a:rPr lang="en-US" sz="3600" b="1">
                <a:solidFill>
                  <a:srgbClr val="04617B"/>
                </a:solidFill>
              </a:rPr>
              <a:t>Field Trip to </a:t>
            </a:r>
            <a:r>
              <a:rPr lang="en-US" sz="3600" b="1" err="1">
                <a:solidFill>
                  <a:srgbClr val="04617B"/>
                </a:solidFill>
              </a:rPr>
              <a:t>Sinharaja</a:t>
            </a:r>
            <a:r>
              <a:rPr lang="en-US" sz="3600" b="1">
                <a:solidFill>
                  <a:srgbClr val="04617B"/>
                </a:solidFill>
              </a:rPr>
              <a:t> Rainforest</a:t>
            </a:r>
            <a:br>
              <a:rPr lang="en-US" sz="4000" b="1">
                <a:solidFill>
                  <a:srgbClr val="04617B"/>
                </a:solidFill>
              </a:rPr>
            </a:b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5E868A94-00B5-96CD-6444-0829FA0796E0}"/>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36866" name="Picture 2" descr="C:\Users\Lisa Herbst\OneDrive\Documents\Current Projects\Planet Green Force\Photos - more on google drive and phone\Additional Photos for 3-2025 powerpoint\d4a1397c-03cf-4722-85d9-9127804a708e.jpeg">
            <a:extLst>
              <a:ext uri="{FF2B5EF4-FFF2-40B4-BE49-F238E27FC236}">
                <a16:creationId xmlns:a16="http://schemas.microsoft.com/office/drawing/2014/main" id="{E0718600-6658-7648-4699-EFB145667BC5}"/>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Lst>
          </a:blip>
          <a:srcRect b="15507"/>
          <a:stretch>
            <a:fillRect/>
          </a:stretch>
        </p:blipFill>
        <p:spPr bwMode="auto">
          <a:xfrm>
            <a:off x="4114802" y="3635016"/>
            <a:ext cx="4876797" cy="3090422"/>
          </a:xfrm>
          <a:prstGeom prst="rect">
            <a:avLst/>
          </a:prstGeom>
          <a:noFill/>
        </p:spPr>
      </p:pic>
      <p:pic>
        <p:nvPicPr>
          <p:cNvPr id="36867" name="Picture 3" descr="C:\Users\Lisa Herbst\OneDrive\Documents\Current Projects\Planet Green Force\Photos - more on google drive and phone\Additional Photos for 3-2025 powerpoint\IMG_5088.JPG">
            <a:extLst>
              <a:ext uri="{FF2B5EF4-FFF2-40B4-BE49-F238E27FC236}">
                <a16:creationId xmlns:a16="http://schemas.microsoft.com/office/drawing/2014/main" id="{C74C78B2-B5CB-C2C8-7098-A9501B45CD21}"/>
              </a:ext>
            </a:extLst>
          </p:cNvPr>
          <p:cNvPicPr>
            <a:picLocks noChangeAspect="1" noChangeArrowheads="1"/>
          </p:cNvPicPr>
          <p:nvPr/>
        </p:nvPicPr>
        <p:blipFill>
          <a:blip r:embed="rId4" cstate="print"/>
          <a:stretch>
            <a:fillRect/>
          </a:stretch>
        </p:blipFill>
        <p:spPr bwMode="auto">
          <a:xfrm>
            <a:off x="76200" y="1206045"/>
            <a:ext cx="5181600" cy="3886201"/>
          </a:xfrm>
          <a:prstGeom prst="rect">
            <a:avLst/>
          </a:prstGeom>
          <a:noFill/>
        </p:spPr>
      </p:pic>
      <p:pic>
        <p:nvPicPr>
          <p:cNvPr id="6" name="Content Placeholder 5">
            <a:extLst>
              <a:ext uri="{FF2B5EF4-FFF2-40B4-BE49-F238E27FC236}">
                <a16:creationId xmlns:a16="http://schemas.microsoft.com/office/drawing/2014/main" id="{5D819BDF-065E-8FE1-EBF0-5363425B3685}"/>
              </a:ext>
            </a:extLst>
          </p:cNvPr>
          <p:cNvPicPr>
            <a:picLocks noGrp="1" noChangeAspect="1"/>
          </p:cNvPicPr>
          <p:nvPr>
            <p:ph idx="1"/>
          </p:nvPr>
        </p:nvPicPr>
        <p:blipFill>
          <a:blip r:embed="rId5" cstate="print"/>
          <a:stretch>
            <a:fillRect/>
          </a:stretch>
        </p:blipFill>
        <p:spPr>
          <a:xfrm>
            <a:off x="6553201" y="1494735"/>
            <a:ext cx="2133600" cy="3182996"/>
          </a:xfrm>
        </p:spPr>
      </p:pic>
      <p:pic>
        <p:nvPicPr>
          <p:cNvPr id="3" name="Picture 2">
            <a:extLst>
              <a:ext uri="{FF2B5EF4-FFF2-40B4-BE49-F238E27FC236}">
                <a16:creationId xmlns:a16="http://schemas.microsoft.com/office/drawing/2014/main" id="{600F6F3D-3702-69E9-CDE1-DD66024E6C59}"/>
              </a:ext>
            </a:extLst>
          </p:cNvPr>
          <p:cNvPicPr>
            <a:picLocks noChangeAspect="1"/>
          </p:cNvPicPr>
          <p:nvPr/>
        </p:nvPicPr>
        <p:blipFill>
          <a:blip r:embed="rId6"/>
          <a:srcRect l="5403" t="7933" r="5403" b="-1106"/>
          <a:stretch>
            <a:fillRect/>
          </a:stretch>
        </p:blipFill>
        <p:spPr>
          <a:xfrm>
            <a:off x="1529007" y="4127573"/>
            <a:ext cx="1886895" cy="2624313"/>
          </a:xfrm>
          <a:prstGeom prst="rect">
            <a:avLst/>
          </a:prstGeom>
        </p:spPr>
      </p:pic>
    </p:spTree>
    <p:extLst>
      <p:ext uri="{BB962C8B-B14F-4D97-AF65-F5344CB8AC3E}">
        <p14:creationId xmlns:p14="http://schemas.microsoft.com/office/powerpoint/2010/main" val="2303823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fontScale="90000"/>
          </a:bodyPr>
          <a:lstStyle/>
          <a:p>
            <a:pPr algn="ctr"/>
            <a:r>
              <a:rPr lang="en-US" sz="3600" b="1">
                <a:solidFill>
                  <a:srgbClr val="04617B"/>
                </a:solidFill>
              </a:rPr>
              <a:t>International Day of GREENING Education</a:t>
            </a:r>
            <a:br>
              <a:rPr lang="en-US" sz="3600" b="1">
                <a:solidFill>
                  <a:srgbClr val="04617B"/>
                </a:solidFill>
              </a:rPr>
            </a:br>
            <a:r>
              <a:rPr lang="en-US" sz="3600" b="1">
                <a:solidFill>
                  <a:srgbClr val="04617B"/>
                </a:solidFill>
              </a:rPr>
              <a:t>&amp; </a:t>
            </a:r>
            <a:r>
              <a:rPr lang="en-US" sz="3600" b="1" err="1">
                <a:solidFill>
                  <a:srgbClr val="04617B"/>
                </a:solidFill>
              </a:rPr>
              <a:t>Chaya</a:t>
            </a:r>
            <a:r>
              <a:rPr lang="en-US" sz="3600" b="1">
                <a:solidFill>
                  <a:srgbClr val="04617B"/>
                </a:solidFill>
              </a:rPr>
              <a:t> Presentation</a:t>
            </a:r>
            <a:br>
              <a:rPr lang="en-US" sz="4000" b="1">
                <a:solidFill>
                  <a:srgbClr val="04617B"/>
                </a:solidFill>
              </a:rPr>
            </a:br>
            <a:r>
              <a:rPr lang="en-US" sz="3200" b="1" i="1">
                <a:solidFill>
                  <a:srgbClr val="04617B"/>
                </a:solidFill>
              </a:rPr>
              <a:t>With UNESCO </a:t>
            </a:r>
            <a:r>
              <a:rPr lang="en-US" sz="3200" b="1" i="1" err="1">
                <a:solidFill>
                  <a:srgbClr val="04617B"/>
                </a:solidFill>
              </a:rPr>
              <a:t>ASPNet</a:t>
            </a:r>
            <a:r>
              <a:rPr lang="en-US" sz="3200" b="1" i="1">
                <a:solidFill>
                  <a:srgbClr val="04617B"/>
                </a:solidFill>
              </a:rPr>
              <a:t> Schools</a:t>
            </a:r>
            <a:br>
              <a:rPr lang="en-US" sz="4000" b="1">
                <a:solidFill>
                  <a:srgbClr val="04617B"/>
                </a:solidFill>
              </a:rPr>
            </a:b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2" cstate="print"/>
          <a:stretch>
            <a:fillRect/>
          </a:stretch>
        </p:blipFill>
        <p:spPr>
          <a:xfrm>
            <a:off x="609600" y="4572000"/>
            <a:ext cx="3749276" cy="2108967"/>
          </a:xfrm>
        </p:spPr>
      </p:pic>
      <p:pic>
        <p:nvPicPr>
          <p:cNvPr id="36866" name="Picture 2" descr="C:\Users\Lisa Herbst\OneDrive\Documents\Current Projects\Planet Green Force\Photos - more on google drive and phone\Additional Photos for 3-2025 powerpoint\d4a1397c-03cf-4722-85d9-9127804a708e.jpeg"/>
          <p:cNvPicPr>
            <a:picLocks noChangeAspect="1" noChangeArrowheads="1"/>
          </p:cNvPicPr>
          <p:nvPr/>
        </p:nvPicPr>
        <p:blipFill>
          <a:blip r:embed="rId3" cstate="print"/>
          <a:srcRect/>
          <a:stretch>
            <a:fillRect/>
          </a:stretch>
        </p:blipFill>
        <p:spPr bwMode="auto">
          <a:xfrm>
            <a:off x="457200" y="2209800"/>
            <a:ext cx="3886200" cy="2185988"/>
          </a:xfrm>
          <a:prstGeom prst="rect">
            <a:avLst/>
          </a:prstGeom>
          <a:noFill/>
        </p:spPr>
      </p:pic>
      <p:pic>
        <p:nvPicPr>
          <p:cNvPr id="36867" name="Picture 3" descr="C:\Users\Lisa Herbst\OneDrive\Documents\Current Projects\Planet Green Force\Photos - more on google drive and phone\Additional Photos for 3-2025 powerpoint\IMG_5088.JPG"/>
          <p:cNvPicPr>
            <a:picLocks noChangeAspect="1" noChangeArrowheads="1"/>
          </p:cNvPicPr>
          <p:nvPr/>
        </p:nvPicPr>
        <p:blipFill>
          <a:blip r:embed="rId4" cstate="print"/>
          <a:srcRect l="3509"/>
          <a:stretch>
            <a:fillRect/>
          </a:stretch>
        </p:blipFill>
        <p:spPr bwMode="auto">
          <a:xfrm>
            <a:off x="4648200" y="2133600"/>
            <a:ext cx="3886200" cy="2265479"/>
          </a:xfrm>
          <a:prstGeom prst="rect">
            <a:avLst/>
          </a:prstGeom>
          <a:noFill/>
        </p:spPr>
      </p:pic>
      <p:pic>
        <p:nvPicPr>
          <p:cNvPr id="4" name="Picture 3">
            <a:extLst>
              <a:ext uri="{FF2B5EF4-FFF2-40B4-BE49-F238E27FC236}">
                <a16:creationId xmlns:a16="http://schemas.microsoft.com/office/drawing/2014/main" id="{1359E420-41D8-6B72-73BC-DF9F12D529F3}"/>
              </a:ext>
            </a:extLst>
          </p:cNvPr>
          <p:cNvPicPr>
            <a:picLocks noChangeAspect="1"/>
          </p:cNvPicPr>
          <p:nvPr/>
        </p:nvPicPr>
        <p:blipFill>
          <a:blip r:embed="rId5"/>
          <a:stretch>
            <a:fillRect/>
          </a:stretch>
        </p:blipFill>
        <p:spPr>
          <a:xfrm>
            <a:off x="4572000" y="4436727"/>
            <a:ext cx="4011516" cy="2255716"/>
          </a:xfrm>
          <a:prstGeom prst="rect">
            <a:avLst/>
          </a:prstGeom>
        </p:spPr>
      </p:pic>
    </p:spTree>
    <p:extLst>
      <p:ext uri="{BB962C8B-B14F-4D97-AF65-F5344CB8AC3E}">
        <p14:creationId xmlns:p14="http://schemas.microsoft.com/office/powerpoint/2010/main" val="638015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fontScale="90000"/>
          </a:bodyPr>
          <a:lstStyle/>
          <a:p>
            <a:pPr algn="ctr"/>
            <a:r>
              <a:rPr lang="en-US" sz="4000" b="1">
                <a:solidFill>
                  <a:srgbClr val="04617B"/>
                </a:solidFill>
              </a:rPr>
              <a:t>PGF Art Exhibit at Ananda College</a:t>
            </a:r>
            <a:br>
              <a:rPr lang="en-US" sz="4000" b="1">
                <a:solidFill>
                  <a:srgbClr val="04617B"/>
                </a:solidFill>
              </a:rPr>
            </a:br>
            <a:r>
              <a:rPr lang="en-US" sz="3200" b="1" i="1">
                <a:solidFill>
                  <a:srgbClr val="04617B"/>
                </a:solidFill>
              </a:rPr>
              <a:t>Advocacy through Art</a:t>
            </a: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2" cstate="print"/>
          <a:stretch>
            <a:fillRect/>
          </a:stretch>
        </p:blipFill>
        <p:spPr>
          <a:xfrm>
            <a:off x="5429501" y="4227855"/>
            <a:ext cx="3513557" cy="2362200"/>
          </a:xfrm>
        </p:spPr>
      </p:pic>
      <p:pic>
        <p:nvPicPr>
          <p:cNvPr id="34818" name="Picture 2" descr="https://www.planetgreenforce.org/wp-content/uploads/2024/11/PGF-Art-Exhibit-at-Ananda-College-10-1000x600-1.jpg"/>
          <p:cNvPicPr>
            <a:picLocks noChangeAspect="1" noChangeArrowheads="1"/>
          </p:cNvPicPr>
          <p:nvPr/>
        </p:nvPicPr>
        <p:blipFill>
          <a:blip r:embed="rId3" cstate="print"/>
          <a:srcRect b="10667"/>
          <a:stretch>
            <a:fillRect/>
          </a:stretch>
        </p:blipFill>
        <p:spPr bwMode="auto">
          <a:xfrm>
            <a:off x="2844621" y="4273187"/>
            <a:ext cx="2439092" cy="2330438"/>
          </a:xfrm>
          <a:prstGeom prst="rect">
            <a:avLst/>
          </a:prstGeom>
          <a:noFill/>
        </p:spPr>
      </p:pic>
      <p:pic>
        <p:nvPicPr>
          <p:cNvPr id="3" name="Picture 2">
            <a:extLst>
              <a:ext uri="{FF2B5EF4-FFF2-40B4-BE49-F238E27FC236}">
                <a16:creationId xmlns:a16="http://schemas.microsoft.com/office/drawing/2014/main" id="{AC641126-3684-99AE-4B3B-D053CE7E734B}"/>
              </a:ext>
            </a:extLst>
          </p:cNvPr>
          <p:cNvPicPr>
            <a:picLocks noChangeAspect="1"/>
          </p:cNvPicPr>
          <p:nvPr/>
        </p:nvPicPr>
        <p:blipFill>
          <a:blip r:embed="rId4"/>
          <a:stretch>
            <a:fillRect/>
          </a:stretch>
        </p:blipFill>
        <p:spPr>
          <a:xfrm>
            <a:off x="2815221" y="1581792"/>
            <a:ext cx="2439093" cy="2559767"/>
          </a:xfrm>
          <a:prstGeom prst="rect">
            <a:avLst/>
          </a:prstGeom>
        </p:spPr>
      </p:pic>
      <p:pic>
        <p:nvPicPr>
          <p:cNvPr id="4" name="Picture 3">
            <a:extLst>
              <a:ext uri="{FF2B5EF4-FFF2-40B4-BE49-F238E27FC236}">
                <a16:creationId xmlns:a16="http://schemas.microsoft.com/office/drawing/2014/main" id="{A77C7A24-3ED2-66E3-816F-42850E1A80D8}"/>
              </a:ext>
            </a:extLst>
          </p:cNvPr>
          <p:cNvPicPr>
            <a:picLocks noChangeAspect="1"/>
          </p:cNvPicPr>
          <p:nvPr/>
        </p:nvPicPr>
        <p:blipFill>
          <a:blip r:embed="rId5"/>
          <a:stretch>
            <a:fillRect/>
          </a:stretch>
        </p:blipFill>
        <p:spPr>
          <a:xfrm>
            <a:off x="259740" y="1593039"/>
            <a:ext cx="2439092" cy="5010586"/>
          </a:xfrm>
          <a:prstGeom prst="rect">
            <a:avLst/>
          </a:prstGeom>
        </p:spPr>
      </p:pic>
      <p:pic>
        <p:nvPicPr>
          <p:cNvPr id="5" name="Picture 4">
            <a:extLst>
              <a:ext uri="{FF2B5EF4-FFF2-40B4-BE49-F238E27FC236}">
                <a16:creationId xmlns:a16="http://schemas.microsoft.com/office/drawing/2014/main" id="{39434654-20CE-6331-BFF6-F8DC94D99847}"/>
              </a:ext>
            </a:extLst>
          </p:cNvPr>
          <p:cNvPicPr>
            <a:picLocks noChangeAspect="1"/>
          </p:cNvPicPr>
          <p:nvPr/>
        </p:nvPicPr>
        <p:blipFill>
          <a:blip r:embed="rId6"/>
          <a:stretch>
            <a:fillRect/>
          </a:stretch>
        </p:blipFill>
        <p:spPr>
          <a:xfrm>
            <a:off x="5370703" y="1633631"/>
            <a:ext cx="3513557" cy="2445561"/>
          </a:xfrm>
          <a:prstGeom prst="rect">
            <a:avLst/>
          </a:prstGeom>
        </p:spPr>
      </p:pic>
    </p:spTree>
    <p:extLst>
      <p:ext uri="{BB962C8B-B14F-4D97-AF65-F5344CB8AC3E}">
        <p14:creationId xmlns:p14="http://schemas.microsoft.com/office/powerpoint/2010/main" val="638015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C8A3B-F118-3DB3-6E50-241B5749D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9F4A93-1706-601D-7E12-8A964C864B21}"/>
              </a:ext>
            </a:extLst>
          </p:cNvPr>
          <p:cNvSpPr>
            <a:spLocks noGrp="1"/>
          </p:cNvSpPr>
          <p:nvPr>
            <p:ph type="title"/>
          </p:nvPr>
        </p:nvSpPr>
        <p:spPr>
          <a:xfrm>
            <a:off x="457200" y="533401"/>
            <a:ext cx="8229600" cy="762000"/>
          </a:xfrm>
        </p:spPr>
        <p:txBody>
          <a:bodyPr anchor="t">
            <a:normAutofit fontScale="90000"/>
          </a:bodyPr>
          <a:lstStyle/>
          <a:p>
            <a:pPr algn="ctr"/>
            <a:r>
              <a:rPr lang="en-US" sz="3600" b="1">
                <a:solidFill>
                  <a:srgbClr val="04617B"/>
                </a:solidFill>
              </a:rPr>
              <a:t>Progress on Ananda’s  Planet Green Force Center  </a:t>
            </a:r>
            <a:br>
              <a:rPr lang="en-US" sz="4000" b="1">
                <a:solidFill>
                  <a:srgbClr val="04617B"/>
                </a:solidFill>
              </a:rPr>
            </a:br>
            <a:br>
              <a:rPr lang="en-US" sz="4000" b="1">
                <a:solidFill>
                  <a:srgbClr val="04617B"/>
                </a:solidFill>
              </a:rPr>
            </a:br>
            <a:endParaRPr lang="en-US" sz="2600" i="1"/>
          </a:p>
        </p:txBody>
      </p:sp>
      <p:sp>
        <p:nvSpPr>
          <p:cNvPr id="10" name="TextBox 9">
            <a:extLst>
              <a:ext uri="{FF2B5EF4-FFF2-40B4-BE49-F238E27FC236}">
                <a16:creationId xmlns:a16="http://schemas.microsoft.com/office/drawing/2014/main" id="{CE6F9EDA-17D4-EA51-A678-3993D9BAC208}"/>
              </a:ext>
            </a:extLst>
          </p:cNvPr>
          <p:cNvSpPr txBox="1"/>
          <p:nvPr/>
        </p:nvSpPr>
        <p:spPr>
          <a:xfrm>
            <a:off x="990600" y="6477000"/>
            <a:ext cx="7162800" cy="430887"/>
          </a:xfrm>
          <a:prstGeom prst="rect">
            <a:avLst/>
          </a:prstGeom>
          <a:noFill/>
        </p:spPr>
        <p:txBody>
          <a:bodyPr wrap="square" rtlCol="0">
            <a:spAutoFit/>
          </a:bodyPr>
          <a:lstStyle/>
          <a:p>
            <a:pPr algn="ctr"/>
            <a:r>
              <a:rPr lang="en-US" sz="2200" b="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7A5DFD30-B21A-4C3E-986E-BCCA3C83364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p:blipFill>
        <p:spPr>
          <a:xfrm>
            <a:off x="5333999" y="1232324"/>
            <a:ext cx="3583033" cy="2725796"/>
          </a:xfrm>
        </p:spPr>
      </p:pic>
      <p:pic>
        <p:nvPicPr>
          <p:cNvPr id="36867" name="Picture 3">
            <a:extLst>
              <a:ext uri="{FF2B5EF4-FFF2-40B4-BE49-F238E27FC236}">
                <a16:creationId xmlns:a16="http://schemas.microsoft.com/office/drawing/2014/main" id="{AD62AA67-7F0E-26F4-4929-0894A431C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410" b="5410"/>
          <a:stretch/>
        </p:blipFill>
        <p:spPr bwMode="auto">
          <a:xfrm>
            <a:off x="3700796" y="3323268"/>
            <a:ext cx="5181600" cy="3465684"/>
          </a:xfrm>
          <a:prstGeom prst="rect">
            <a:avLst/>
          </a:prstGeom>
          <a:noFill/>
        </p:spPr>
      </p:pic>
      <p:pic>
        <p:nvPicPr>
          <p:cNvPr id="4" name="Picture 3" descr="A pile of rocks">
            <a:extLst>
              <a:ext uri="{FF2B5EF4-FFF2-40B4-BE49-F238E27FC236}">
                <a16:creationId xmlns:a16="http://schemas.microsoft.com/office/drawing/2014/main" id="{DC3CC2AD-F4A7-1DC7-B456-5D2C3C0EA4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997" y="1143000"/>
            <a:ext cx="4149697" cy="3111042"/>
          </a:xfrm>
          <a:prstGeom prst="rect">
            <a:avLst/>
          </a:prstGeom>
        </p:spPr>
      </p:pic>
      <p:pic>
        <p:nvPicPr>
          <p:cNvPr id="8" name="Picture 7">
            <a:extLst>
              <a:ext uri="{FF2B5EF4-FFF2-40B4-BE49-F238E27FC236}">
                <a16:creationId xmlns:a16="http://schemas.microsoft.com/office/drawing/2014/main" id="{341E791E-0B4B-08DF-F3FE-3C3A47429618}"/>
              </a:ext>
            </a:extLst>
          </p:cNvPr>
          <p:cNvPicPr>
            <a:picLocks noChangeAspect="1"/>
          </p:cNvPicPr>
          <p:nvPr/>
        </p:nvPicPr>
        <p:blipFill>
          <a:blip r:embed="rId5">
            <a:extLst>
              <a:ext uri="{28A0092B-C50C-407E-A947-70E740481C1C}">
                <a14:useLocalDpi xmlns:a14="http://schemas.microsoft.com/office/drawing/2010/main" val="0"/>
              </a:ext>
            </a:extLst>
          </a:blip>
          <a:srcRect l="14805" r="14805"/>
          <a:stretch/>
        </p:blipFill>
        <p:spPr>
          <a:xfrm>
            <a:off x="454752" y="3433279"/>
            <a:ext cx="3419158" cy="3339643"/>
          </a:xfrm>
          <a:prstGeom prst="rect">
            <a:avLst/>
          </a:prstGeom>
        </p:spPr>
      </p:pic>
    </p:spTree>
    <p:extLst>
      <p:ext uri="{BB962C8B-B14F-4D97-AF65-F5344CB8AC3E}">
        <p14:creationId xmlns:p14="http://schemas.microsoft.com/office/powerpoint/2010/main" val="2167143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a:extLst>
              <a:ext uri="{FF2B5EF4-FFF2-40B4-BE49-F238E27FC236}">
                <a16:creationId xmlns:a16="http://schemas.microsoft.com/office/drawing/2014/main" id="{8D5AF721-EDFC-8A7E-51D8-26259E2F91D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TextBox 11">
            <a:extLst>
              <a:ext uri="{FF2B5EF4-FFF2-40B4-BE49-F238E27FC236}">
                <a16:creationId xmlns:a16="http://schemas.microsoft.com/office/drawing/2014/main" id="{532949A2-516F-3814-56EC-2E2B5912A71C}"/>
              </a:ext>
            </a:extLst>
          </p:cNvPr>
          <p:cNvSpPr txBox="1"/>
          <p:nvPr/>
        </p:nvSpPr>
        <p:spPr>
          <a:xfrm>
            <a:off x="304800" y="228600"/>
            <a:ext cx="8712160" cy="1384995"/>
          </a:xfrm>
          <a:prstGeom prst="rect">
            <a:avLst/>
          </a:prstGeom>
          <a:noFill/>
        </p:spPr>
        <p:txBody>
          <a:bodyPr wrap="square" rtlCol="0">
            <a:spAutoFit/>
          </a:bodyPr>
          <a:lstStyle/>
          <a:p>
            <a:pPr algn="ctr"/>
            <a:r>
              <a:rPr lang="en-GB" sz="2800" b="1" dirty="0">
                <a:solidFill>
                  <a:schemeClr val="tx2"/>
                </a:solidFill>
              </a:rPr>
              <a:t>Areas allocated for UN interactive learning and research installations, international best practices and to promote SDGs</a:t>
            </a:r>
          </a:p>
        </p:txBody>
      </p:sp>
      <p:pic>
        <p:nvPicPr>
          <p:cNvPr id="5" name="Picture 4">
            <a:extLst>
              <a:ext uri="{FF2B5EF4-FFF2-40B4-BE49-F238E27FC236}">
                <a16:creationId xmlns:a16="http://schemas.microsoft.com/office/drawing/2014/main" id="{49A49AC1-FAE3-F708-A5CB-2CC1BB45E8B0}"/>
              </a:ext>
            </a:extLst>
          </p:cNvPr>
          <p:cNvPicPr>
            <a:picLocks noChangeAspect="1"/>
          </p:cNvPicPr>
          <p:nvPr/>
        </p:nvPicPr>
        <p:blipFill>
          <a:blip r:embed="rId3"/>
          <a:stretch>
            <a:fillRect/>
          </a:stretch>
        </p:blipFill>
        <p:spPr>
          <a:xfrm>
            <a:off x="250838" y="1812694"/>
            <a:ext cx="4321161" cy="2592038"/>
          </a:xfrm>
          <a:prstGeom prst="rect">
            <a:avLst/>
          </a:prstGeom>
        </p:spPr>
      </p:pic>
      <p:pic>
        <p:nvPicPr>
          <p:cNvPr id="13" name="Picture 12">
            <a:extLst>
              <a:ext uri="{FF2B5EF4-FFF2-40B4-BE49-F238E27FC236}">
                <a16:creationId xmlns:a16="http://schemas.microsoft.com/office/drawing/2014/main" id="{C90E22FA-3D77-4553-3836-A18EE7ED39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71093" y="1818968"/>
            <a:ext cx="4422068" cy="2487413"/>
          </a:xfrm>
          <a:prstGeom prst="rect">
            <a:avLst/>
          </a:prstGeom>
        </p:spPr>
      </p:pic>
      <p:pic>
        <p:nvPicPr>
          <p:cNvPr id="15" name="Picture 14">
            <a:extLst>
              <a:ext uri="{FF2B5EF4-FFF2-40B4-BE49-F238E27FC236}">
                <a16:creationId xmlns:a16="http://schemas.microsoft.com/office/drawing/2014/main" id="{891AF323-989F-9A2E-5B23-016B1A378D90}"/>
              </a:ext>
            </a:extLst>
          </p:cNvPr>
          <p:cNvPicPr>
            <a:picLocks noChangeAspect="1"/>
          </p:cNvPicPr>
          <p:nvPr/>
        </p:nvPicPr>
        <p:blipFill>
          <a:blip r:embed="rId5"/>
          <a:srcRect t="31615"/>
          <a:stretch>
            <a:fillRect/>
          </a:stretch>
        </p:blipFill>
        <p:spPr>
          <a:xfrm>
            <a:off x="99534" y="4513071"/>
            <a:ext cx="5996466" cy="2344929"/>
          </a:xfrm>
          <a:prstGeom prst="rect">
            <a:avLst/>
          </a:prstGeom>
        </p:spPr>
      </p:pic>
      <p:pic>
        <p:nvPicPr>
          <p:cNvPr id="17" name="Picture 16">
            <a:extLst>
              <a:ext uri="{FF2B5EF4-FFF2-40B4-BE49-F238E27FC236}">
                <a16:creationId xmlns:a16="http://schemas.microsoft.com/office/drawing/2014/main" id="{FAAD016E-CF51-0A3A-077C-1CBB4D652E2D}"/>
              </a:ext>
            </a:extLst>
          </p:cNvPr>
          <p:cNvPicPr>
            <a:picLocks noChangeAspect="1"/>
          </p:cNvPicPr>
          <p:nvPr/>
        </p:nvPicPr>
        <p:blipFill>
          <a:blip r:embed="rId6"/>
          <a:stretch>
            <a:fillRect/>
          </a:stretch>
        </p:blipFill>
        <p:spPr>
          <a:xfrm>
            <a:off x="6255834" y="4513071"/>
            <a:ext cx="2386362" cy="2266485"/>
          </a:xfrm>
          <a:prstGeom prst="rect">
            <a:avLst/>
          </a:prstGeom>
        </p:spPr>
      </p:pic>
    </p:spTree>
    <p:extLst>
      <p:ext uri="{BB962C8B-B14F-4D97-AF65-F5344CB8AC3E}">
        <p14:creationId xmlns:p14="http://schemas.microsoft.com/office/powerpoint/2010/main" val="3076909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DA82-F4F9-515C-407E-2EADE53EFA74}"/>
              </a:ext>
            </a:extLst>
          </p:cNvPr>
          <p:cNvSpPr>
            <a:spLocks noGrp="1"/>
          </p:cNvSpPr>
          <p:nvPr>
            <p:ph type="title"/>
          </p:nvPr>
        </p:nvSpPr>
        <p:spPr>
          <a:xfrm>
            <a:off x="381000" y="304800"/>
            <a:ext cx="8610600" cy="1219200"/>
          </a:xfrm>
        </p:spPr>
        <p:txBody>
          <a:bodyPr>
            <a:normAutofit/>
          </a:bodyPr>
          <a:lstStyle/>
          <a:p>
            <a:pPr algn="ctr"/>
            <a:r>
              <a:rPr lang="en-GB" sz="3600" dirty="0"/>
              <a:t>Incorporating the 17 SDGs- Staircase with 17 steps - representing the 17 SDGs</a:t>
            </a:r>
          </a:p>
        </p:txBody>
      </p:sp>
      <p:pic>
        <p:nvPicPr>
          <p:cNvPr id="1030" name="Picture 6" descr="UN Sustainable Development Goals – Engage Their Minds">
            <a:extLst>
              <a:ext uri="{FF2B5EF4-FFF2-40B4-BE49-F238E27FC236}">
                <a16:creationId xmlns:a16="http://schemas.microsoft.com/office/drawing/2014/main" id="{0A6984B5-E196-BE9A-3CA6-26EF292492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833" t="7513" r="5833" b="8774"/>
          <a:stretch>
            <a:fillRect/>
          </a:stretch>
        </p:blipFill>
        <p:spPr bwMode="auto">
          <a:xfrm>
            <a:off x="4204010" y="1752600"/>
            <a:ext cx="4948341" cy="4895812"/>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a:extLst>
              <a:ext uri="{FF2B5EF4-FFF2-40B4-BE49-F238E27FC236}">
                <a16:creationId xmlns:a16="http://schemas.microsoft.com/office/drawing/2014/main" id="{6C3CA6FB-B69D-CA7A-E2D6-A34E2A0D2DD5}"/>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rcRect l="19268" r="16299"/>
          <a:stretch>
            <a:fillRect/>
          </a:stretch>
        </p:blipFill>
        <p:spPr>
          <a:xfrm>
            <a:off x="76307" y="2772697"/>
            <a:ext cx="4127703" cy="3603522"/>
          </a:xfrm>
          <a:prstGeom prst="rect">
            <a:avLst/>
          </a:prstGeom>
        </p:spPr>
      </p:pic>
    </p:spTree>
    <p:extLst>
      <p:ext uri="{BB962C8B-B14F-4D97-AF65-F5344CB8AC3E}">
        <p14:creationId xmlns:p14="http://schemas.microsoft.com/office/powerpoint/2010/main" val="1561044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print of a house&#10;&#10;AI-generated content may be incorrect.">
            <a:extLst>
              <a:ext uri="{FF2B5EF4-FFF2-40B4-BE49-F238E27FC236}">
                <a16:creationId xmlns:a16="http://schemas.microsoft.com/office/drawing/2014/main" id="{26D75C2A-DB14-1C14-5A59-A6661C60D366}"/>
              </a:ext>
            </a:extLst>
          </p:cNvPr>
          <p:cNvPicPr>
            <a:picLocks noChangeAspect="1"/>
          </p:cNvPicPr>
          <p:nvPr/>
        </p:nvPicPr>
        <p:blipFill>
          <a:blip r:embed="rId3"/>
          <a:stretch>
            <a:fillRect/>
          </a:stretch>
        </p:blipFill>
        <p:spPr>
          <a:xfrm>
            <a:off x="4728673" y="3329980"/>
            <a:ext cx="4271472" cy="3026805"/>
          </a:xfrm>
          <a:prstGeom prst="rect">
            <a:avLst/>
          </a:prstGeom>
        </p:spPr>
      </p:pic>
      <p:pic>
        <p:nvPicPr>
          <p:cNvPr id="8" name="Picture 7" descr="A blueprint of a building&#10;&#10;AI-generated content may be incorrect.">
            <a:extLst>
              <a:ext uri="{FF2B5EF4-FFF2-40B4-BE49-F238E27FC236}">
                <a16:creationId xmlns:a16="http://schemas.microsoft.com/office/drawing/2014/main" id="{F49A7A01-6F09-C324-44EB-84B0B75D80A0}"/>
              </a:ext>
            </a:extLst>
          </p:cNvPr>
          <p:cNvPicPr>
            <a:picLocks noChangeAspect="1"/>
          </p:cNvPicPr>
          <p:nvPr/>
        </p:nvPicPr>
        <p:blipFill>
          <a:blip r:embed="rId4"/>
          <a:stretch>
            <a:fillRect/>
          </a:stretch>
        </p:blipFill>
        <p:spPr>
          <a:xfrm>
            <a:off x="4440671" y="400630"/>
            <a:ext cx="4572000" cy="2875070"/>
          </a:xfrm>
          <a:prstGeom prst="rect">
            <a:avLst/>
          </a:prstGeom>
        </p:spPr>
      </p:pic>
      <p:pic>
        <p:nvPicPr>
          <p:cNvPr id="12" name="Picture 11" descr="A blueprint of a building&#10;&#10;AI-generated content may be incorrect.">
            <a:extLst>
              <a:ext uri="{FF2B5EF4-FFF2-40B4-BE49-F238E27FC236}">
                <a16:creationId xmlns:a16="http://schemas.microsoft.com/office/drawing/2014/main" id="{AA2DB286-F62B-BDE9-1220-F21039712132}"/>
              </a:ext>
            </a:extLst>
          </p:cNvPr>
          <p:cNvPicPr>
            <a:picLocks noChangeAspect="1"/>
          </p:cNvPicPr>
          <p:nvPr/>
        </p:nvPicPr>
        <p:blipFill>
          <a:blip r:embed="rId5"/>
          <a:stretch>
            <a:fillRect/>
          </a:stretch>
        </p:blipFill>
        <p:spPr>
          <a:xfrm>
            <a:off x="315141" y="3672534"/>
            <a:ext cx="4271473" cy="2667550"/>
          </a:xfrm>
          <a:prstGeom prst="rect">
            <a:avLst/>
          </a:prstGeom>
        </p:spPr>
      </p:pic>
      <p:pic>
        <p:nvPicPr>
          <p:cNvPr id="14" name="Picture 13" descr="A blueprint of a house&#10;&#10;AI-generated content may be incorrect.">
            <a:extLst>
              <a:ext uri="{FF2B5EF4-FFF2-40B4-BE49-F238E27FC236}">
                <a16:creationId xmlns:a16="http://schemas.microsoft.com/office/drawing/2014/main" id="{5FDB24B1-D4BE-FB67-4C7B-5953C02890A5}"/>
              </a:ext>
            </a:extLst>
          </p:cNvPr>
          <p:cNvPicPr>
            <a:picLocks noChangeAspect="1"/>
          </p:cNvPicPr>
          <p:nvPr/>
        </p:nvPicPr>
        <p:blipFill>
          <a:blip r:embed="rId6"/>
          <a:stretch>
            <a:fillRect/>
          </a:stretch>
        </p:blipFill>
        <p:spPr>
          <a:xfrm>
            <a:off x="131329" y="517916"/>
            <a:ext cx="4309342" cy="2812064"/>
          </a:xfrm>
          <a:prstGeom prst="rect">
            <a:avLst/>
          </a:prstGeom>
        </p:spPr>
      </p:pic>
    </p:spTree>
    <p:extLst>
      <p:ext uri="{BB962C8B-B14F-4D97-AF65-F5344CB8AC3E}">
        <p14:creationId xmlns:p14="http://schemas.microsoft.com/office/powerpoint/2010/main" val="38170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D37A-E79A-4364-B31B-2F8B648D0608}"/>
              </a:ext>
            </a:extLst>
          </p:cNvPr>
          <p:cNvSpPr>
            <a:spLocks noGrp="1"/>
          </p:cNvSpPr>
          <p:nvPr>
            <p:ph type="title"/>
          </p:nvPr>
        </p:nvSpPr>
        <p:spPr>
          <a:xfrm>
            <a:off x="457200" y="533400"/>
            <a:ext cx="8229600" cy="990601"/>
          </a:xfrm>
        </p:spPr>
        <p:txBody>
          <a:bodyPr anchor="t">
            <a:normAutofit fontScale="90000"/>
          </a:bodyPr>
          <a:lstStyle/>
          <a:p>
            <a:pPr algn="ctr"/>
            <a:r>
              <a:rPr lang="en-US" sz="4000" b="1">
                <a:solidFill>
                  <a:srgbClr val="04617B"/>
                </a:solidFill>
              </a:rPr>
              <a:t>Planet Green Force</a:t>
            </a:r>
            <a:br>
              <a:rPr lang="en-US" sz="4000" b="1">
                <a:solidFill>
                  <a:srgbClr val="04617B"/>
                </a:solidFill>
              </a:rPr>
            </a:br>
            <a:br>
              <a:rPr lang="en-US" sz="2600" b="1">
                <a:solidFill>
                  <a:srgbClr val="04617B"/>
                </a:solidFill>
              </a:rPr>
            </a:br>
            <a:r>
              <a:rPr lang="en-US" sz="2600" b="1">
                <a:solidFill>
                  <a:srgbClr val="04617B"/>
                </a:solidFill>
              </a:rPr>
              <a:t>“In our hands now lies not only our own future, but that of all other living creatures with whom we share the Earth.”</a:t>
            </a:r>
            <a:br>
              <a:rPr lang="en-US" sz="2600" b="1">
                <a:solidFill>
                  <a:srgbClr val="04617B"/>
                </a:solidFill>
              </a:rPr>
            </a:br>
            <a:r>
              <a:rPr lang="en-US" sz="2600" b="1">
                <a:solidFill>
                  <a:srgbClr val="04617B"/>
                </a:solidFill>
              </a:rPr>
              <a:t>                                               </a:t>
            </a:r>
            <a:r>
              <a:rPr lang="en-US" sz="2600" b="1" i="1">
                <a:solidFill>
                  <a:srgbClr val="04617B"/>
                </a:solidFill>
              </a:rPr>
              <a:t>– David Attenborough</a:t>
            </a:r>
            <a:endParaRPr lang="en-US" sz="2600" b="1" i="1"/>
          </a:p>
        </p:txBody>
      </p:sp>
      <p:sp>
        <p:nvSpPr>
          <p:cNvPr id="10" name="TextBox 9">
            <a:extLst>
              <a:ext uri="{FF2B5EF4-FFF2-40B4-BE49-F238E27FC236}">
                <a16:creationId xmlns:a16="http://schemas.microsoft.com/office/drawing/2014/main" id="{CA052BEE-32EB-4603-B3F8-456166D78E3E}"/>
              </a:ext>
            </a:extLst>
          </p:cNvPr>
          <p:cNvSpPr txBox="1"/>
          <p:nvPr/>
        </p:nvSpPr>
        <p:spPr>
          <a:xfrm>
            <a:off x="990600" y="5943600"/>
            <a:ext cx="7162800" cy="830997"/>
          </a:xfrm>
          <a:prstGeom prst="rect">
            <a:avLst/>
          </a:prstGeom>
          <a:noFill/>
        </p:spPr>
        <p:txBody>
          <a:bodyPr wrap="square" rtlCol="0">
            <a:spAutoFit/>
          </a:bodyPr>
          <a:lstStyle/>
          <a:p>
            <a:pPr algn="ctr"/>
            <a:r>
              <a:rPr lang="en-US" sz="2400" b="1" i="1">
                <a:solidFill>
                  <a:srgbClr val="04617B"/>
                </a:solidFill>
                <a:latin typeface="Calibri"/>
                <a:ea typeface="+mj-ea"/>
                <a:cs typeface="+mj-cs"/>
              </a:rPr>
              <a:t>Thank You for Your Time</a:t>
            </a:r>
          </a:p>
          <a:p>
            <a:pPr algn="ctr"/>
            <a:r>
              <a:rPr lang="en-US" sz="2400" b="1" i="1">
                <a:solidFill>
                  <a:srgbClr val="04617B"/>
                </a:solidFill>
                <a:latin typeface="Calibri"/>
                <a:ea typeface="+mj-ea"/>
                <a:cs typeface="+mj-cs"/>
                <a:hlinkClick r:id="rId2"/>
              </a:rPr>
              <a:t>www.planetgreenforce.org</a:t>
            </a:r>
            <a:r>
              <a:rPr lang="en-US" sz="2400" b="1" i="1">
                <a:solidFill>
                  <a:srgbClr val="04617B"/>
                </a:solidFill>
                <a:latin typeface="Calibri"/>
                <a:ea typeface="+mj-ea"/>
                <a:cs typeface="+mj-cs"/>
              </a:rPr>
              <a:t> </a:t>
            </a:r>
            <a:endParaRPr lang="en-US" sz="2400" b="1" i="1"/>
          </a:p>
        </p:txBody>
      </p:sp>
      <p:pic>
        <p:nvPicPr>
          <p:cNvPr id="6" name="Content Placeholder 5">
            <a:extLst>
              <a:ext uri="{FF2B5EF4-FFF2-40B4-BE49-F238E27FC236}">
                <a16:creationId xmlns:a16="http://schemas.microsoft.com/office/drawing/2014/main" id="{0993CC69-6CDF-0FD7-36B0-D8442F6B0D0E}"/>
              </a:ext>
            </a:extLst>
          </p:cNvPr>
          <p:cNvPicPr>
            <a:picLocks noGrp="1" noChangeAspect="1"/>
          </p:cNvPicPr>
          <p:nvPr>
            <p:ph idx="1"/>
          </p:nvPr>
        </p:nvPicPr>
        <p:blipFill>
          <a:blip r:embed="rId3" cstate="print"/>
          <a:stretch>
            <a:fillRect/>
          </a:stretch>
        </p:blipFill>
        <p:spPr>
          <a:xfrm>
            <a:off x="4949788" y="3200401"/>
            <a:ext cx="3910195" cy="2199484"/>
          </a:xfrm>
        </p:spPr>
      </p:pic>
      <p:pic>
        <p:nvPicPr>
          <p:cNvPr id="8" name="Content Placeholder 5">
            <a:extLst>
              <a:ext uri="{FF2B5EF4-FFF2-40B4-BE49-F238E27FC236}">
                <a16:creationId xmlns:a16="http://schemas.microsoft.com/office/drawing/2014/main" id="{0993CC69-6CDF-0FD7-36B0-D8442F6B0D0E}"/>
              </a:ext>
            </a:extLst>
          </p:cNvPr>
          <p:cNvPicPr>
            <a:picLocks noChangeAspect="1"/>
          </p:cNvPicPr>
          <p:nvPr/>
        </p:nvPicPr>
        <p:blipFill>
          <a:blip r:embed="rId4" cstate="print"/>
          <a:stretch>
            <a:fillRect/>
          </a:stretch>
        </p:blipFill>
        <p:spPr>
          <a:xfrm>
            <a:off x="284019" y="3200400"/>
            <a:ext cx="3910195" cy="2199485"/>
          </a:xfrm>
          <a:prstGeom prst="rect">
            <a:avLst/>
          </a:prstGeom>
        </p:spPr>
      </p:pic>
    </p:spTree>
    <p:extLst>
      <p:ext uri="{BB962C8B-B14F-4D97-AF65-F5344CB8AC3E}">
        <p14:creationId xmlns:p14="http://schemas.microsoft.com/office/powerpoint/2010/main" val="6380155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8">
      <a:dk1>
        <a:srgbClr val="000000"/>
      </a:dk1>
      <a:lt1>
        <a:sysClr val="window" lastClr="FFFFFF"/>
      </a:lt1>
      <a:dk2>
        <a:srgbClr val="2C3C43"/>
      </a:dk2>
      <a:lt2>
        <a:srgbClr val="EBEBEB"/>
      </a:lt2>
      <a:accent1>
        <a:srgbClr val="54A021"/>
      </a:accent1>
      <a:accent2>
        <a:srgbClr val="93DE61"/>
      </a:accent2>
      <a:accent3>
        <a:srgbClr val="DBF4CA"/>
      </a:accent3>
      <a:accent4>
        <a:srgbClr val="61B826"/>
      </a:accent4>
      <a:accent5>
        <a:srgbClr val="C42F1A"/>
      </a:accent5>
      <a:accent6>
        <a:srgbClr val="918655"/>
      </a:accent6>
      <a:hlink>
        <a:srgbClr val="99CA3C"/>
      </a:hlink>
      <a:folHlink>
        <a:srgbClr val="B9D18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260</TotalTime>
  <Words>1325</Words>
  <Application>Microsoft Office PowerPoint</Application>
  <PresentationFormat>On-screen Show (4:3)</PresentationFormat>
  <Paragraphs>153</Paragraphs>
  <Slides>34</Slides>
  <Notes>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Calibri</vt:lpstr>
      <vt:lpstr>Constantia</vt:lpstr>
      <vt:lpstr>Wingdings 2</vt:lpstr>
      <vt:lpstr>Flow</vt:lpstr>
      <vt:lpstr>PowerPoint Presentation</vt:lpstr>
      <vt:lpstr>PowerPoint Presentation</vt:lpstr>
      <vt:lpstr>PowerPoint Presentation</vt:lpstr>
      <vt:lpstr>PowerPoint Presentation</vt:lpstr>
      <vt:lpstr>PowerPoint Presentation</vt:lpstr>
      <vt:lpstr>Leading International and National Specialists</vt:lpstr>
      <vt:lpstr>MoU between UNESCO Madanjeet Singh Centre for South Asia Water Management (UMCSAWM) and Ananda College with PGF</vt:lpstr>
      <vt:lpstr>PowerPoint Presentation</vt:lpstr>
      <vt:lpstr>PowerPoint Presentation</vt:lpstr>
      <vt:lpstr>PowerPoint Presentation</vt:lpstr>
      <vt:lpstr>Planet Green Force (PGF) Mission</vt:lpstr>
      <vt:lpstr>Key Elements of PGF</vt:lpstr>
      <vt:lpstr>Key Elements of PGF</vt:lpstr>
      <vt:lpstr>First Planet Green Force Center to Launch at Ananda College</vt:lpstr>
      <vt:lpstr>PGF Center Foundation Stone Laying   </vt:lpstr>
      <vt:lpstr>PowerPoint Presentation</vt:lpstr>
      <vt:lpstr>“Seeds of Security”</vt:lpstr>
      <vt:lpstr>CIC Partnership Sowing the Seeds of Security </vt:lpstr>
      <vt:lpstr>Dialogue with ‘Dialog’  </vt:lpstr>
      <vt:lpstr>PowerPoint Presentation</vt:lpstr>
      <vt:lpstr>Nutritious &amp; DELICIOUS Creations  </vt:lpstr>
      <vt:lpstr>Ananda PGF Master Plan Theory into Practice   </vt:lpstr>
      <vt:lpstr>PGF Sustainable Ideas Competition October 2025  </vt:lpstr>
      <vt:lpstr>PowerPoint Presentation</vt:lpstr>
      <vt:lpstr>PowerPoint Presentation</vt:lpstr>
      <vt:lpstr>Working Collaboratively Toward  A Cleaner World </vt:lpstr>
      <vt:lpstr>Field Trip to Sinharaja Rainforest  </vt:lpstr>
      <vt:lpstr>International Day of GREENING Education &amp; Chaya Presentation With UNESCO ASPNet Schools  </vt:lpstr>
      <vt:lpstr>PGF Art Exhibit at Ananda College Advocacy through Art </vt:lpstr>
      <vt:lpstr>Progress on Ananda’s  Planet Green Force Center    </vt:lpstr>
      <vt:lpstr>PowerPoint Presentation</vt:lpstr>
      <vt:lpstr>Incorporating the 17 SDGs- Staircase with 17 steps - representing the 17 SDGs</vt:lpstr>
      <vt:lpstr>PowerPoint Presentation</vt:lpstr>
      <vt:lpstr>Planet Green Force  “In our hands now lies not only our own future, but that of all other living creatures with whom we share the Earth.”                                                – David Attenborough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Lisa Gail Herbst</dc:creator>
  <cp:lastModifiedBy>Lisa Herbst</cp:lastModifiedBy>
  <cp:revision>7</cp:revision>
  <dcterms:created xsi:type="dcterms:W3CDTF">2013-07-16T20:58:28Z</dcterms:created>
  <dcterms:modified xsi:type="dcterms:W3CDTF">2026-09-21T18:12:39Z</dcterms:modified>
</cp:coreProperties>
</file>